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2" r:id="rId6"/>
    <p:sldId id="295" r:id="rId7"/>
    <p:sldId id="296" r:id="rId8"/>
    <p:sldId id="280" r:id="rId9"/>
    <p:sldId id="297" r:id="rId10"/>
    <p:sldId id="257" r:id="rId11"/>
    <p:sldId id="291" r:id="rId12"/>
    <p:sldId id="298" r:id="rId13"/>
    <p:sldId id="276" r:id="rId14"/>
    <p:sldId id="258" r:id="rId15"/>
    <p:sldId id="305" r:id="rId16"/>
    <p:sldId id="307" r:id="rId17"/>
    <p:sldId id="306" r:id="rId18"/>
    <p:sldId id="308" r:id="rId19"/>
    <p:sldId id="314" r:id="rId20"/>
    <p:sldId id="290" r:id="rId21"/>
    <p:sldId id="310" r:id="rId22"/>
    <p:sldId id="277" r:id="rId23"/>
    <p:sldId id="311" r:id="rId24"/>
    <p:sldId id="303" r:id="rId25"/>
    <p:sldId id="302" r:id="rId26"/>
    <p:sldId id="299" r:id="rId27"/>
    <p:sldId id="312" r:id="rId28"/>
    <p:sldId id="283" r:id="rId29"/>
    <p:sldId id="304" r:id="rId30"/>
    <p:sldId id="300" r:id="rId31"/>
    <p:sldId id="286" r:id="rId32"/>
    <p:sldId id="287" r:id="rId33"/>
    <p:sldId id="315" r:id="rId34"/>
    <p:sldId id="301" r:id="rId35"/>
    <p:sldId id="26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0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CE528-0900-6A98-245A-950218AA43BD}" v="333" dt="2023-02-26T17:56:44.323"/>
    <p1510:client id="{3A0BE743-37F9-3E03-8E02-FA9A295F2B08}" v="65" dt="2023-02-28T17:07:50.730"/>
    <p1510:client id="{3B4F36AA-08EB-7CD3-8284-654E4A7C878F}" v="102" dt="2023-03-01T03:13:44.089"/>
    <p1510:client id="{692D0428-D070-B667-10C3-DEB4BE737635}" v="80" dt="2023-02-28T16:46:23.179"/>
    <p1510:client id="{A6401E5F-5A4E-27DF-3D65-F0E456E9E9E2}" v="11" dt="2023-02-28T16:40:50.447"/>
    <p1510:client id="{B7584AA3-BD7B-A6C9-5000-E78495CB2355}" v="115" dt="2023-02-28T17:10:12.015"/>
    <p1510:client id="{CC1EEA49-5C7D-8253-195A-A54DAB53C09B}" v="64" dt="2023-02-28T16:51:17.812"/>
    <p1510:client id="{DDF439D1-0753-33B3-4DBA-34DA5901D68D}" v="9" dt="2023-02-28T16:18:12.874"/>
    <p1510:client id="{EC9A5CC6-50CE-40F4-9C58-D9BF265AFBED}" v="40" dt="2023-02-28T16:28:09.986"/>
    <p1510:client id="{F20D4140-DEE8-418D-BD0D-4A3C6FF19A83}" v="310" dt="2023-02-26T18:43:20.558"/>
    <p1510:client id="{F7C23FCC-35E3-FA0F-B8E8-CCE725762C75}" v="256" dt="2023-02-26T19:00:37.751"/>
    <p1510:client id="{FCAF601B-0D0A-2C88-D581-A8934AFD3E82}" v="93" dt="2023-02-28T16:10:25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64f81be2a2ca41affa8909a2f2c8f2e46e16aea4ad157bdf76e3652046719d57::" providerId="AD" clId="Web-{DDF439D1-0753-33B3-4DBA-34DA5901D68D}"/>
    <pc:docChg chg="addSld delSld modSld">
      <pc:chgData name="Guest User" userId="S::urn:spo:anon#64f81be2a2ca41affa8909a2f2c8f2e46e16aea4ad157bdf76e3652046719d57::" providerId="AD" clId="Web-{DDF439D1-0753-33B3-4DBA-34DA5901D68D}" dt="2023-02-28T16:18:12.874" v="6"/>
      <pc:docMkLst>
        <pc:docMk/>
      </pc:docMkLst>
      <pc:sldChg chg="del">
        <pc:chgData name="Guest User" userId="S::urn:spo:anon#64f81be2a2ca41affa8909a2f2c8f2e46e16aea4ad157bdf76e3652046719d57::" providerId="AD" clId="Web-{DDF439D1-0753-33B3-4DBA-34DA5901D68D}" dt="2023-02-28T16:18:12.874" v="6"/>
        <pc:sldMkLst>
          <pc:docMk/>
          <pc:sldMk cId="3086108362" sldId="288"/>
        </pc:sldMkLst>
      </pc:sldChg>
      <pc:sldChg chg="addSp delSp modSp">
        <pc:chgData name="Guest User" userId="S::urn:spo:anon#64f81be2a2ca41affa8909a2f2c8f2e46e16aea4ad157bdf76e3652046719d57::" providerId="AD" clId="Web-{DDF439D1-0753-33B3-4DBA-34DA5901D68D}" dt="2023-02-28T16:13:13.676" v="1" actId="1076"/>
        <pc:sldMkLst>
          <pc:docMk/>
          <pc:sldMk cId="774822482" sldId="306"/>
        </pc:sldMkLst>
        <pc:spChg chg="del">
          <ac:chgData name="Guest User" userId="S::urn:spo:anon#64f81be2a2ca41affa8909a2f2c8f2e46e16aea4ad157bdf76e3652046719d57::" providerId="AD" clId="Web-{DDF439D1-0753-33B3-4DBA-34DA5901D68D}" dt="2023-02-28T16:13:10.379" v="0"/>
          <ac:spMkLst>
            <pc:docMk/>
            <pc:sldMk cId="774822482" sldId="306"/>
            <ac:spMk id="3" creationId="{D3E0CA58-163D-34BD-1954-DD3BCF506488}"/>
          </ac:spMkLst>
        </pc:spChg>
        <pc:picChg chg="add mod ord">
          <ac:chgData name="Guest User" userId="S::urn:spo:anon#64f81be2a2ca41affa8909a2f2c8f2e46e16aea4ad157bdf76e3652046719d57::" providerId="AD" clId="Web-{DDF439D1-0753-33B3-4DBA-34DA5901D68D}" dt="2023-02-28T16:13:13.676" v="1" actId="1076"/>
          <ac:picMkLst>
            <pc:docMk/>
            <pc:sldMk cId="774822482" sldId="306"/>
            <ac:picMk id="7" creationId="{F00F657A-CD7E-2452-7012-DB913979C266}"/>
          </ac:picMkLst>
        </pc:picChg>
      </pc:sldChg>
      <pc:sldChg chg="addSp delSp modSp new">
        <pc:chgData name="Guest User" userId="S::urn:spo:anon#64f81be2a2ca41affa8909a2f2c8f2e46e16aea4ad157bdf76e3652046719d57::" providerId="AD" clId="Web-{DDF439D1-0753-33B3-4DBA-34DA5901D68D}" dt="2023-02-28T16:17:46.389" v="5"/>
        <pc:sldMkLst>
          <pc:docMk/>
          <pc:sldMk cId="700280895" sldId="308"/>
        </pc:sldMkLst>
        <pc:spChg chg="mod">
          <ac:chgData name="Guest User" userId="S::urn:spo:anon#64f81be2a2ca41affa8909a2f2c8f2e46e16aea4ad157bdf76e3652046719d57::" providerId="AD" clId="Web-{DDF439D1-0753-33B3-4DBA-34DA5901D68D}" dt="2023-02-28T16:17:22.185" v="4" actId="20577"/>
          <ac:spMkLst>
            <pc:docMk/>
            <pc:sldMk cId="700280895" sldId="308"/>
            <ac:spMk id="2" creationId="{89193652-5BAC-4221-20B6-52884550A0B1}"/>
          </ac:spMkLst>
        </pc:spChg>
        <pc:spChg chg="del">
          <ac:chgData name="Guest User" userId="S::urn:spo:anon#64f81be2a2ca41affa8909a2f2c8f2e46e16aea4ad157bdf76e3652046719d57::" providerId="AD" clId="Web-{DDF439D1-0753-33B3-4DBA-34DA5901D68D}" dt="2023-02-28T16:17:46.389" v="5"/>
          <ac:spMkLst>
            <pc:docMk/>
            <pc:sldMk cId="700280895" sldId="308"/>
            <ac:spMk id="3" creationId="{4F4428B7-C04D-872D-3F6E-8576119D92A8}"/>
          </ac:spMkLst>
        </pc:spChg>
        <pc:picChg chg="add mod ord">
          <ac:chgData name="Guest User" userId="S::urn:spo:anon#64f81be2a2ca41affa8909a2f2c8f2e46e16aea4ad157bdf76e3652046719d57::" providerId="AD" clId="Web-{DDF439D1-0753-33B3-4DBA-34DA5901D68D}" dt="2023-02-28T16:17:46.389" v="5"/>
          <ac:picMkLst>
            <pc:docMk/>
            <pc:sldMk cId="700280895" sldId="308"/>
            <ac:picMk id="7" creationId="{3E72B9F3-13E8-2F96-10A4-B22CA2466C9C}"/>
          </ac:picMkLst>
        </pc:picChg>
      </pc:sldChg>
    </pc:docChg>
  </pc:docChgLst>
  <pc:docChgLst>
    <pc:chgData name="Guest User" userId="S::urn:spo:anon#64f81be2a2ca41affa8909a2f2c8f2e46e16aea4ad157bdf76e3652046719d57::" providerId="AD" clId="Web-{FCAF601B-0D0A-2C88-D581-A8934AFD3E82}"/>
    <pc:docChg chg="addSld delSld modSld">
      <pc:chgData name="Guest User" userId="S::urn:spo:anon#64f81be2a2ca41affa8909a2f2c8f2e46e16aea4ad157bdf76e3652046719d57::" providerId="AD" clId="Web-{FCAF601B-0D0A-2C88-D581-A8934AFD3E82}" dt="2023-02-28T16:10:25.625" v="247" actId="20577"/>
      <pc:docMkLst>
        <pc:docMk/>
      </pc:docMkLst>
      <pc:sldChg chg="modSp">
        <pc:chgData name="Guest User" userId="S::urn:spo:anon#64f81be2a2ca41affa8909a2f2c8f2e46e16aea4ad157bdf76e3652046719d57::" providerId="AD" clId="Web-{FCAF601B-0D0A-2C88-D581-A8934AFD3E82}" dt="2023-02-28T15:50:25.312" v="147" actId="20577"/>
        <pc:sldMkLst>
          <pc:docMk/>
          <pc:sldMk cId="2984699319" sldId="257"/>
        </pc:sldMkLst>
        <pc:graphicFrameChg chg="modGraphic">
          <ac:chgData name="Guest User" userId="S::urn:spo:anon#64f81be2a2ca41affa8909a2f2c8f2e46e16aea4ad157bdf76e3652046719d57::" providerId="AD" clId="Web-{FCAF601B-0D0A-2C88-D581-A8934AFD3E82}" dt="2023-02-28T15:50:25.312" v="147" actId="20577"/>
          <ac:graphicFrameMkLst>
            <pc:docMk/>
            <pc:sldMk cId="2984699319" sldId="257"/>
            <ac:graphicFrameMk id="23" creationId="{BC3CA843-702E-6D15-80F4-CA5C4A08D6BC}"/>
          </ac:graphicFrameMkLst>
        </pc:graphicFrameChg>
      </pc:sldChg>
      <pc:sldChg chg="modSp">
        <pc:chgData name="Guest User" userId="S::urn:spo:anon#64f81be2a2ca41affa8909a2f2c8f2e46e16aea4ad157bdf76e3652046719d57::" providerId="AD" clId="Web-{FCAF601B-0D0A-2C88-D581-A8934AFD3E82}" dt="2023-02-28T15:51:06.892" v="150" actId="20577"/>
        <pc:sldMkLst>
          <pc:docMk/>
          <pc:sldMk cId="318081049" sldId="276"/>
        </pc:sldMkLst>
        <pc:spChg chg="mod">
          <ac:chgData name="Guest User" userId="S::urn:spo:anon#64f81be2a2ca41affa8909a2f2c8f2e46e16aea4ad157bdf76e3652046719d57::" providerId="AD" clId="Web-{FCAF601B-0D0A-2C88-D581-A8934AFD3E82}" dt="2023-02-28T15:51:06.892" v="150" actId="20577"/>
          <ac:spMkLst>
            <pc:docMk/>
            <pc:sldMk cId="318081049" sldId="276"/>
            <ac:spMk id="3" creationId="{B5D1BFA2-EE69-374B-B248-C5EB3C1C2B3E}"/>
          </ac:spMkLst>
        </pc:spChg>
      </pc:sldChg>
      <pc:sldChg chg="addSp delSp modSp mod setBg">
        <pc:chgData name="Guest User" userId="S::urn:spo:anon#64f81be2a2ca41affa8909a2f2c8f2e46e16aea4ad157bdf76e3652046719d57::" providerId="AD" clId="Web-{FCAF601B-0D0A-2C88-D581-A8934AFD3E82}" dt="2023-02-28T16:00:33.117" v="200" actId="1076"/>
        <pc:sldMkLst>
          <pc:docMk/>
          <pc:sldMk cId="1358462619" sldId="277"/>
        </pc:sldMkLst>
        <pc:spChg chg="mod or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2" creationId="{7717F02C-1EFF-7D4C-B45F-42F0E37BA579}"/>
          </ac:spMkLst>
        </pc:spChg>
        <pc:spChg chg="del mod">
          <ac:chgData name="Guest User" userId="S::urn:spo:anon#64f81be2a2ca41affa8909a2f2c8f2e46e16aea4ad157bdf76e3652046719d57::" providerId="AD" clId="Web-{FCAF601B-0D0A-2C88-D581-A8934AFD3E82}" dt="2023-02-28T15:57:33.079" v="182"/>
          <ac:spMkLst>
            <pc:docMk/>
            <pc:sldMk cId="1358462619" sldId="277"/>
            <ac:spMk id="3" creationId="{9A5CCD3A-D4B0-7B41-958D-971CA047A6CD}"/>
          </ac:spMkLst>
        </pc:spChg>
        <pc:spChg chg="mod or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6" creationId="{E585F763-F781-F043-808B-881C1C3AFE55}"/>
          </ac:spMkLst>
        </pc:spChg>
        <pc:spChg chg="mo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8" creationId="{43A6C0C1-621F-E056-4A53-0C0EC105CA55}"/>
          </ac:spMkLst>
        </pc:spChg>
        <pc:spChg chg="mo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9" creationId="{C602F4CA-DD7B-CF49-91E1-C48A0A6688A2}"/>
          </ac:spMkLst>
        </pc:spChg>
        <pc:spChg chg="mo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11" creationId="{1B9B0E6E-7910-2644-9BBD-C431B66BAC64}"/>
          </ac:spMkLst>
        </pc:spChg>
        <pc:spChg chg="ad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16" creationId="{0E9B969E-CD96-4162-BA90-449BBDA95EAE}"/>
          </ac:spMkLst>
        </pc:spChg>
        <pc:spChg chg="ad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18" creationId="{6B6401A4-FEE5-4976-857C-1FD0CDB2E2DC}"/>
          </ac:spMkLst>
        </pc:spChg>
        <pc:spChg chg="add">
          <ac:chgData name="Guest User" userId="S::urn:spo:anon#64f81be2a2ca41affa8909a2f2c8f2e46e16aea4ad157bdf76e3652046719d57::" providerId="AD" clId="Web-{FCAF601B-0D0A-2C88-D581-A8934AFD3E82}" dt="2023-02-28T15:58:06.487" v="186"/>
          <ac:spMkLst>
            <pc:docMk/>
            <pc:sldMk cId="1358462619" sldId="277"/>
            <ac:spMk id="20" creationId="{047AF1DF-6993-45FB-92A5-C36B1A680F61}"/>
          </ac:spMkLst>
        </pc:spChg>
        <pc:picChg chg="add mod ord">
          <ac:chgData name="Guest User" userId="S::urn:spo:anon#64f81be2a2ca41affa8909a2f2c8f2e46e16aea4ad157bdf76e3652046719d57::" providerId="AD" clId="Web-{FCAF601B-0D0A-2C88-D581-A8934AFD3E82}" dt="2023-02-28T16:00:33.117" v="200" actId="1076"/>
          <ac:picMkLst>
            <pc:docMk/>
            <pc:sldMk cId="1358462619" sldId="277"/>
            <ac:picMk id="4" creationId="{212D6056-55B9-B6BB-C9AA-C72C2BBF10D8}"/>
          </ac:picMkLst>
        </pc:picChg>
        <pc:picChg chg="add mod">
          <ac:chgData name="Guest User" userId="S::urn:spo:anon#64f81be2a2ca41affa8909a2f2c8f2e46e16aea4ad157bdf76e3652046719d57::" providerId="AD" clId="Web-{FCAF601B-0D0A-2C88-D581-A8934AFD3E82}" dt="2023-02-28T16:00:24.804" v="199" actId="14100"/>
          <ac:picMkLst>
            <pc:docMk/>
            <pc:sldMk cId="1358462619" sldId="277"/>
            <ac:picMk id="5" creationId="{99E996D0-7724-2BEF-C965-9542F68D81F1}"/>
          </ac:picMkLst>
        </pc:picChg>
      </pc:sldChg>
      <pc:sldChg chg="modSp">
        <pc:chgData name="Guest User" userId="S::urn:spo:anon#64f81be2a2ca41affa8909a2f2c8f2e46e16aea4ad157bdf76e3652046719d57::" providerId="AD" clId="Web-{FCAF601B-0D0A-2C88-D581-A8934AFD3E82}" dt="2023-02-28T15:48:28.526" v="133" actId="1076"/>
        <pc:sldMkLst>
          <pc:docMk/>
          <pc:sldMk cId="2278554073" sldId="280"/>
        </pc:sldMkLst>
        <pc:graphicFrameChg chg="mod modGraphic">
          <ac:chgData name="Guest User" userId="S::urn:spo:anon#64f81be2a2ca41affa8909a2f2c8f2e46e16aea4ad157bdf76e3652046719d57::" providerId="AD" clId="Web-{FCAF601B-0D0A-2C88-D581-A8934AFD3E82}" dt="2023-02-28T15:48:28.526" v="133" actId="1076"/>
          <ac:graphicFrameMkLst>
            <pc:docMk/>
            <pc:sldMk cId="2278554073" sldId="280"/>
            <ac:graphicFrameMk id="21" creationId="{00000000-0000-0000-0000-000000000000}"/>
          </ac:graphicFrameMkLst>
        </pc:graphicFrameChg>
      </pc:sldChg>
      <pc:sldChg chg="modSp">
        <pc:chgData name="Guest User" userId="S::urn:spo:anon#64f81be2a2ca41affa8909a2f2c8f2e46e16aea4ad157bdf76e3652046719d57::" providerId="AD" clId="Web-{FCAF601B-0D0A-2C88-D581-A8934AFD3E82}" dt="2023-02-28T15:51:34.831" v="167" actId="20577"/>
        <pc:sldMkLst>
          <pc:docMk/>
          <pc:sldMk cId="681849024" sldId="290"/>
        </pc:sldMkLst>
        <pc:spChg chg="mod">
          <ac:chgData name="Guest User" userId="S::urn:spo:anon#64f81be2a2ca41affa8909a2f2c8f2e46e16aea4ad157bdf76e3652046719d57::" providerId="AD" clId="Web-{FCAF601B-0D0A-2C88-D581-A8934AFD3E82}" dt="2023-02-28T15:51:34.831" v="167" actId="20577"/>
          <ac:spMkLst>
            <pc:docMk/>
            <pc:sldMk cId="681849024" sldId="290"/>
            <ac:spMk id="3" creationId="{9A5CCD3A-D4B0-7B41-958D-971CA047A6CD}"/>
          </ac:spMkLst>
        </pc:spChg>
      </pc:sldChg>
      <pc:sldChg chg="modSp del">
        <pc:chgData name="Guest User" userId="S::urn:spo:anon#64f81be2a2ca41affa8909a2f2c8f2e46e16aea4ad157bdf76e3652046719d57::" providerId="AD" clId="Web-{FCAF601B-0D0A-2C88-D581-A8934AFD3E82}" dt="2023-02-28T16:04:22.064" v="215"/>
        <pc:sldMkLst>
          <pc:docMk/>
          <pc:sldMk cId="786827221" sldId="292"/>
        </pc:sldMkLst>
        <pc:spChg chg="mod">
          <ac:chgData name="Guest User" userId="S::urn:spo:anon#64f81be2a2ca41affa8909a2f2c8f2e46e16aea4ad157bdf76e3652046719d57::" providerId="AD" clId="Web-{FCAF601B-0D0A-2C88-D581-A8934AFD3E82}" dt="2023-02-28T16:03:11.842" v="202" actId="20577"/>
          <ac:spMkLst>
            <pc:docMk/>
            <pc:sldMk cId="786827221" sldId="292"/>
            <ac:spMk id="2" creationId="{13065BEC-A1DF-DB49-B707-F4003CEA7E6C}"/>
          </ac:spMkLst>
        </pc:spChg>
        <pc:graphicFrameChg chg="modGraphic">
          <ac:chgData name="Guest User" userId="S::urn:spo:anon#64f81be2a2ca41affa8909a2f2c8f2e46e16aea4ad157bdf76e3652046719d57::" providerId="AD" clId="Web-{FCAF601B-0D0A-2C88-D581-A8934AFD3E82}" dt="2023-02-28T16:04:21.407" v="214" actId="20577"/>
          <ac:graphicFrameMkLst>
            <pc:docMk/>
            <pc:sldMk cId="786827221" sldId="292"/>
            <ac:graphicFrameMk id="31" creationId="{F7FF1172-0AD1-1AB2-C52D-3671E63EA124}"/>
          </ac:graphicFrameMkLst>
        </pc:graphicFrameChg>
      </pc:sldChg>
      <pc:sldChg chg="addSp delSp modSp new">
        <pc:chgData name="Guest User" userId="S::urn:spo:anon#64f81be2a2ca41affa8909a2f2c8f2e46e16aea4ad157bdf76e3652046719d57::" providerId="AD" clId="Web-{FCAF601B-0D0A-2C88-D581-A8934AFD3E82}" dt="2023-02-28T16:10:14.531" v="236" actId="20577"/>
        <pc:sldMkLst>
          <pc:docMk/>
          <pc:sldMk cId="1665378006" sldId="305"/>
        </pc:sldMkLst>
        <pc:spChg chg="mod">
          <ac:chgData name="Guest User" userId="S::urn:spo:anon#64f81be2a2ca41affa8909a2f2c8f2e46e16aea4ad157bdf76e3652046719d57::" providerId="AD" clId="Web-{FCAF601B-0D0A-2C88-D581-A8934AFD3E82}" dt="2023-02-28T16:10:14.531" v="236" actId="20577"/>
          <ac:spMkLst>
            <pc:docMk/>
            <pc:sldMk cId="1665378006" sldId="305"/>
            <ac:spMk id="2" creationId="{D1D9A125-D7D2-B925-25DF-584CAC05CD67}"/>
          </ac:spMkLst>
        </pc:spChg>
        <pc:spChg chg="del">
          <ac:chgData name="Guest User" userId="S::urn:spo:anon#64f81be2a2ca41affa8909a2f2c8f2e46e16aea4ad157bdf76e3652046719d57::" providerId="AD" clId="Web-{FCAF601B-0D0A-2C88-D581-A8934AFD3E82}" dt="2023-02-28T16:05:01.909" v="219"/>
          <ac:spMkLst>
            <pc:docMk/>
            <pc:sldMk cId="1665378006" sldId="305"/>
            <ac:spMk id="3" creationId="{4D69FE0E-4E6B-735F-E6F1-15F399173C83}"/>
          </ac:spMkLst>
        </pc:spChg>
        <pc:picChg chg="add mod ord">
          <ac:chgData name="Guest User" userId="S::urn:spo:anon#64f81be2a2ca41affa8909a2f2c8f2e46e16aea4ad157bdf76e3652046719d57::" providerId="AD" clId="Web-{FCAF601B-0D0A-2C88-D581-A8934AFD3E82}" dt="2023-02-28T16:09:05.965" v="222" actId="1076"/>
          <ac:picMkLst>
            <pc:docMk/>
            <pc:sldMk cId="1665378006" sldId="305"/>
            <ac:picMk id="7" creationId="{81EE17E5-8316-C25A-423F-5FF106578579}"/>
          </ac:picMkLst>
        </pc:picChg>
      </pc:sldChg>
      <pc:sldChg chg="modSp new">
        <pc:chgData name="Guest User" userId="S::urn:spo:anon#64f81be2a2ca41affa8909a2f2c8f2e46e16aea4ad157bdf76e3652046719d57::" providerId="AD" clId="Web-{FCAF601B-0D0A-2C88-D581-A8934AFD3E82}" dt="2023-02-28T16:10:25.625" v="247" actId="20577"/>
        <pc:sldMkLst>
          <pc:docMk/>
          <pc:sldMk cId="774822482" sldId="306"/>
        </pc:sldMkLst>
        <pc:spChg chg="mod">
          <ac:chgData name="Guest User" userId="S::urn:spo:anon#64f81be2a2ca41affa8909a2f2c8f2e46e16aea4ad157bdf76e3652046719d57::" providerId="AD" clId="Web-{FCAF601B-0D0A-2C88-D581-A8934AFD3E82}" dt="2023-02-28T16:10:25.625" v="247" actId="20577"/>
          <ac:spMkLst>
            <pc:docMk/>
            <pc:sldMk cId="774822482" sldId="306"/>
            <ac:spMk id="2" creationId="{F7AB26E1-9036-7C52-3FBC-A2DA27E9A0F2}"/>
          </ac:spMkLst>
        </pc:spChg>
      </pc:sldChg>
      <pc:sldChg chg="addSp modSp new">
        <pc:chgData name="Guest User" userId="S::urn:spo:anon#64f81be2a2ca41affa8909a2f2c8f2e46e16aea4ad157bdf76e3652046719d57::" providerId="AD" clId="Web-{FCAF601B-0D0A-2C88-D581-A8934AFD3E82}" dt="2023-02-28T16:09:57.327" v="230" actId="20577"/>
        <pc:sldMkLst>
          <pc:docMk/>
          <pc:sldMk cId="3446816132" sldId="307"/>
        </pc:sldMkLst>
        <pc:spChg chg="mod">
          <ac:chgData name="Guest User" userId="S::urn:spo:anon#64f81be2a2ca41affa8909a2f2c8f2e46e16aea4ad157bdf76e3652046719d57::" providerId="AD" clId="Web-{FCAF601B-0D0A-2C88-D581-A8934AFD3E82}" dt="2023-02-28T16:09:57.327" v="230" actId="20577"/>
          <ac:spMkLst>
            <pc:docMk/>
            <pc:sldMk cId="3446816132" sldId="307"/>
            <ac:spMk id="2" creationId="{D5F0B469-254A-C4D3-46F1-338FA4F9C583}"/>
          </ac:spMkLst>
        </pc:spChg>
        <pc:spChg chg="mod">
          <ac:chgData name="Guest User" userId="S::urn:spo:anon#64f81be2a2ca41affa8909a2f2c8f2e46e16aea4ad157bdf76e3652046719d57::" providerId="AD" clId="Web-{FCAF601B-0D0A-2C88-D581-A8934AFD3E82}" dt="2023-02-28T16:09:31.388" v="226" actId="20577"/>
          <ac:spMkLst>
            <pc:docMk/>
            <pc:sldMk cId="3446816132" sldId="307"/>
            <ac:spMk id="3" creationId="{FEB088CB-683A-A402-21D0-0A541047D182}"/>
          </ac:spMkLst>
        </pc:spChg>
        <pc:picChg chg="add mod">
          <ac:chgData name="Guest User" userId="S::urn:spo:anon#64f81be2a2ca41affa8909a2f2c8f2e46e16aea4ad157bdf76e3652046719d57::" providerId="AD" clId="Web-{FCAF601B-0D0A-2C88-D581-A8934AFD3E82}" dt="2023-02-28T16:09:31.466" v="227"/>
          <ac:picMkLst>
            <pc:docMk/>
            <pc:sldMk cId="3446816132" sldId="307"/>
            <ac:picMk id="7" creationId="{0A756B9E-8108-BCDA-9A0C-78A5D7051AF8}"/>
          </ac:picMkLst>
        </pc:picChg>
      </pc:sldChg>
    </pc:docChg>
  </pc:docChgLst>
  <pc:docChgLst>
    <pc:chgData name="Guest User" userId="S::urn:spo:anon#64f81be2a2ca41affa8909a2f2c8f2e46e16aea4ad157bdf76e3652046719d57::" providerId="AD" clId="Web-{F7C23FCC-35E3-FA0F-B8E8-CCE725762C75}"/>
    <pc:docChg chg="modSld">
      <pc:chgData name="Guest User" userId="S::urn:spo:anon#64f81be2a2ca41affa8909a2f2c8f2e46e16aea4ad157bdf76e3652046719d57::" providerId="AD" clId="Web-{F7C23FCC-35E3-FA0F-B8E8-CCE725762C75}" dt="2023-02-26T19:01:12.752" v="241" actId="20577"/>
      <pc:docMkLst>
        <pc:docMk/>
      </pc:docMkLst>
      <pc:sldChg chg="addSp delSp modSp">
        <pc:chgData name="Guest User" userId="S::urn:spo:anon#64f81be2a2ca41affa8909a2f2c8f2e46e16aea4ad157bdf76e3652046719d57::" providerId="AD" clId="Web-{F7C23FCC-35E3-FA0F-B8E8-CCE725762C75}" dt="2023-02-26T18:55:51.103" v="50" actId="20577"/>
        <pc:sldMkLst>
          <pc:docMk/>
          <pc:sldMk cId="2642175759" sldId="258"/>
        </pc:sldMkLst>
        <pc:spChg chg="del mod">
          <ac:chgData name="Guest User" userId="S::urn:spo:anon#64f81be2a2ca41affa8909a2f2c8f2e46e16aea4ad157bdf76e3652046719d57::" providerId="AD" clId="Web-{F7C23FCC-35E3-FA0F-B8E8-CCE725762C75}" dt="2023-02-26T18:50:07.297" v="10"/>
          <ac:spMkLst>
            <pc:docMk/>
            <pc:sldMk cId="2642175759" sldId="258"/>
            <ac:spMk id="3" creationId="{B5D1BFA2-EE69-374B-B248-C5EB3C1C2B3E}"/>
          </ac:spMkLst>
        </pc:spChg>
        <pc:spChg chg="mod">
          <ac:chgData name="Guest User" userId="S::urn:spo:anon#64f81be2a2ca41affa8909a2f2c8f2e46e16aea4ad157bdf76e3652046719d57::" providerId="AD" clId="Web-{F7C23FCC-35E3-FA0F-B8E8-CCE725762C75}" dt="2023-02-26T18:55:51.103" v="50" actId="20577"/>
          <ac:spMkLst>
            <pc:docMk/>
            <pc:sldMk cId="2642175759" sldId="258"/>
            <ac:spMk id="9" creationId="{F8D98CFC-581F-2C4F-57A4-5892CF555A9A}"/>
          </ac:spMkLst>
        </pc:spChg>
        <pc:graphicFrameChg chg="add mod modGraphic">
          <ac:chgData name="Guest User" userId="S::urn:spo:anon#64f81be2a2ca41affa8909a2f2c8f2e46e16aea4ad157bdf76e3652046719d57::" providerId="AD" clId="Web-{F7C23FCC-35E3-FA0F-B8E8-CCE725762C75}" dt="2023-02-26T18:50:59.408" v="18"/>
          <ac:graphicFrameMkLst>
            <pc:docMk/>
            <pc:sldMk cId="2642175759" sldId="258"/>
            <ac:graphicFrameMk id="12" creationId="{EEF2F6C6-48E2-175C-12BE-EB0B410B170E}"/>
          </ac:graphicFrameMkLst>
        </pc:graphicFrameChg>
      </pc:sldChg>
      <pc:sldChg chg="modSp">
        <pc:chgData name="Guest User" userId="S::urn:spo:anon#64f81be2a2ca41affa8909a2f2c8f2e46e16aea4ad157bdf76e3652046719d57::" providerId="AD" clId="Web-{F7C23FCC-35E3-FA0F-B8E8-CCE725762C75}" dt="2023-02-26T19:00:37.751" v="239" actId="20577"/>
        <pc:sldMkLst>
          <pc:docMk/>
          <pc:sldMk cId="3005554769" sldId="268"/>
        </pc:sldMkLst>
        <pc:spChg chg="mod">
          <ac:chgData name="Guest User" userId="S::urn:spo:anon#64f81be2a2ca41affa8909a2f2c8f2e46e16aea4ad157bdf76e3652046719d57::" providerId="AD" clId="Web-{F7C23FCC-35E3-FA0F-B8E8-CCE725762C75}" dt="2023-02-26T19:00:37.751" v="239" actId="20577"/>
          <ac:spMkLst>
            <pc:docMk/>
            <pc:sldMk cId="3005554769" sldId="268"/>
            <ac:spMk id="7" creationId="{082AC141-FFE5-3761-9276-1F661A0E6FB9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6:43.479" v="92" actId="20577"/>
        <pc:sldMkLst>
          <pc:docMk/>
          <pc:sldMk cId="1358462619" sldId="277"/>
        </pc:sldMkLst>
        <pc:spChg chg="mod">
          <ac:chgData name="Guest User" userId="S::urn:spo:anon#64f81be2a2ca41affa8909a2f2c8f2e46e16aea4ad157bdf76e3652046719d57::" providerId="AD" clId="Web-{F7C23FCC-35E3-FA0F-B8E8-CCE725762C75}" dt="2023-02-26T18:56:43.479" v="92" actId="20577"/>
          <ac:spMkLst>
            <pc:docMk/>
            <pc:sldMk cId="1358462619" sldId="277"/>
            <ac:spMk id="8" creationId="{43A6C0C1-621F-E056-4A53-0C0EC105CA55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7:46.043" v="121" actId="20577"/>
        <pc:sldMkLst>
          <pc:docMk/>
          <pc:sldMk cId="1361576288" sldId="283"/>
        </pc:sldMkLst>
        <pc:spChg chg="mod">
          <ac:chgData name="Guest User" userId="S::urn:spo:anon#64f81be2a2ca41affa8909a2f2c8f2e46e16aea4ad157bdf76e3652046719d57::" providerId="AD" clId="Web-{F7C23FCC-35E3-FA0F-B8E8-CCE725762C75}" dt="2023-02-26T18:57:46.043" v="121" actId="20577"/>
          <ac:spMkLst>
            <pc:docMk/>
            <pc:sldMk cId="1361576288" sldId="283"/>
            <ac:spMk id="8" creationId="{9A7AAF14-4C45-EA35-A955-9D32512D23E4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9:35.530" v="216" actId="20577"/>
        <pc:sldMkLst>
          <pc:docMk/>
          <pc:sldMk cId="1365090019" sldId="286"/>
        </pc:sldMkLst>
        <pc:spChg chg="mod">
          <ac:chgData name="Guest User" userId="S::urn:spo:anon#64f81be2a2ca41affa8909a2f2c8f2e46e16aea4ad157bdf76e3652046719d57::" providerId="AD" clId="Web-{F7C23FCC-35E3-FA0F-B8E8-CCE725762C75}" dt="2023-02-26T18:59:35.530" v="216" actId="20577"/>
          <ac:spMkLst>
            <pc:docMk/>
            <pc:sldMk cId="1365090019" sldId="286"/>
            <ac:spMk id="9" creationId="{6781362F-3C3E-5664-9751-6640D7AF577C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9:43.780" v="220" actId="20577"/>
        <pc:sldMkLst>
          <pc:docMk/>
          <pc:sldMk cId="2408797340" sldId="287"/>
        </pc:sldMkLst>
        <pc:spChg chg="mod">
          <ac:chgData name="Guest User" userId="S::urn:spo:anon#64f81be2a2ca41affa8909a2f2c8f2e46e16aea4ad157bdf76e3652046719d57::" providerId="AD" clId="Web-{F7C23FCC-35E3-FA0F-B8E8-CCE725762C75}" dt="2023-02-26T18:59:43.780" v="220" actId="20577"/>
          <ac:spMkLst>
            <pc:docMk/>
            <pc:sldMk cId="2408797340" sldId="287"/>
            <ac:spMk id="7" creationId="{67C5014D-E724-98D1-08B1-D54FCF40FA6F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9:01.607" v="209" actId="20577"/>
        <pc:sldMkLst>
          <pc:docMk/>
          <pc:sldMk cId="3086108362" sldId="288"/>
        </pc:sldMkLst>
        <pc:spChg chg="mod">
          <ac:chgData name="Guest User" userId="S::urn:spo:anon#64f81be2a2ca41affa8909a2f2c8f2e46e16aea4ad157bdf76e3652046719d57::" providerId="AD" clId="Web-{F7C23FCC-35E3-FA0F-B8E8-CCE725762C75}" dt="2023-02-26T18:59:01.607" v="209" actId="20577"/>
          <ac:spMkLst>
            <pc:docMk/>
            <pc:sldMk cId="3086108362" sldId="288"/>
            <ac:spMk id="7" creationId="{32A2B3C6-2150-2AC1-2313-1E012018FF69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8:56:12.681" v="70" actId="20577"/>
        <pc:sldMkLst>
          <pc:docMk/>
          <pc:sldMk cId="681849024" sldId="290"/>
        </pc:sldMkLst>
        <pc:spChg chg="mod">
          <ac:chgData name="Guest User" userId="S::urn:spo:anon#64f81be2a2ca41affa8909a2f2c8f2e46e16aea4ad157bdf76e3652046719d57::" providerId="AD" clId="Web-{F7C23FCC-35E3-FA0F-B8E8-CCE725762C75}" dt="2023-02-26T18:56:12.681" v="70" actId="20577"/>
          <ac:spMkLst>
            <pc:docMk/>
            <pc:sldMk cId="681849024" sldId="290"/>
            <ac:spMk id="8" creationId="{A1F92FCA-9F88-DE24-2D11-E2FF4AD30320}"/>
          </ac:spMkLst>
        </pc:spChg>
      </pc:sldChg>
      <pc:sldChg chg="addSp delSp modSp">
        <pc:chgData name="Guest User" userId="S::urn:spo:anon#64f81be2a2ca41affa8909a2f2c8f2e46e16aea4ad157bdf76e3652046719d57::" providerId="AD" clId="Web-{F7C23FCC-35E3-FA0F-B8E8-CCE725762C75}" dt="2023-02-26T18:53:28.802" v="26" actId="14100"/>
        <pc:sldMkLst>
          <pc:docMk/>
          <pc:sldMk cId="786827221" sldId="292"/>
        </pc:sldMkLst>
        <pc:spChg chg="mod">
          <ac:chgData name="Guest User" userId="S::urn:spo:anon#64f81be2a2ca41affa8909a2f2c8f2e46e16aea4ad157bdf76e3652046719d57::" providerId="AD" clId="Web-{F7C23FCC-35E3-FA0F-B8E8-CCE725762C75}" dt="2023-02-26T18:53:25.068" v="25" actId="14100"/>
          <ac:spMkLst>
            <pc:docMk/>
            <pc:sldMk cId="786827221" sldId="292"/>
            <ac:spMk id="2" creationId="{13065BEC-A1DF-DB49-B707-F4003CEA7E6C}"/>
          </ac:spMkLst>
        </pc:spChg>
        <pc:spChg chg="add del mod">
          <ac:chgData name="Guest User" userId="S::urn:spo:anon#64f81be2a2ca41affa8909a2f2c8f2e46e16aea4ad157bdf76e3652046719d57::" providerId="AD" clId="Web-{F7C23FCC-35E3-FA0F-B8E8-CCE725762C75}" dt="2023-02-26T18:52:41.285" v="19"/>
          <ac:spMkLst>
            <pc:docMk/>
            <pc:sldMk cId="786827221" sldId="292"/>
            <ac:spMk id="29" creationId="{6EF993C1-A76A-BD27-BB57-8D2A1BA3269F}"/>
          </ac:spMkLst>
        </pc:spChg>
        <pc:graphicFrameChg chg="del modGraphic">
          <ac:chgData name="Guest User" userId="S::urn:spo:anon#64f81be2a2ca41affa8909a2f2c8f2e46e16aea4ad157bdf76e3652046719d57::" providerId="AD" clId="Web-{F7C23FCC-35E3-FA0F-B8E8-CCE725762C75}" dt="2023-02-26T18:49:34.312" v="6"/>
          <ac:graphicFrameMkLst>
            <pc:docMk/>
            <pc:sldMk cId="786827221" sldId="292"/>
            <ac:graphicFrameMk id="16" creationId="{10A27DB3-6ED9-13D4-F092-01C2945A45D5}"/>
          </ac:graphicFrameMkLst>
        </pc:graphicFrameChg>
        <pc:graphicFrameChg chg="add mod modGraphic">
          <ac:chgData name="Guest User" userId="S::urn:spo:anon#64f81be2a2ca41affa8909a2f2c8f2e46e16aea4ad157bdf76e3652046719d57::" providerId="AD" clId="Web-{F7C23FCC-35E3-FA0F-B8E8-CCE725762C75}" dt="2023-02-26T18:53:28.802" v="26" actId="14100"/>
          <ac:graphicFrameMkLst>
            <pc:docMk/>
            <pc:sldMk cId="786827221" sldId="292"/>
            <ac:graphicFrameMk id="31" creationId="{F7FF1172-0AD1-1AB2-C52D-3671E63EA124}"/>
          </ac:graphicFrameMkLst>
        </pc:graphicFrameChg>
      </pc:sldChg>
      <pc:sldChg chg="modSp">
        <pc:chgData name="Guest User" userId="S::urn:spo:anon#64f81be2a2ca41affa8909a2f2c8f2e46e16aea4ad157bdf76e3652046719d57::" providerId="AD" clId="Web-{F7C23FCC-35E3-FA0F-B8E8-CCE725762C75}" dt="2023-02-26T18:56:59.151" v="113" actId="20577"/>
        <pc:sldMkLst>
          <pc:docMk/>
          <pc:sldMk cId="521639302" sldId="302"/>
        </pc:sldMkLst>
        <pc:spChg chg="mod">
          <ac:chgData name="Guest User" userId="S::urn:spo:anon#64f81be2a2ca41affa8909a2f2c8f2e46e16aea4ad157bdf76e3652046719d57::" providerId="AD" clId="Web-{F7C23FCC-35E3-FA0F-B8E8-CCE725762C75}" dt="2023-02-26T18:56:59.151" v="113" actId="20577"/>
          <ac:spMkLst>
            <pc:docMk/>
            <pc:sldMk cId="521639302" sldId="302"/>
            <ac:spMk id="8" creationId="{9952EB49-4428-9A99-6192-890F980C5BF2}"/>
          </ac:spMkLst>
        </pc:spChg>
      </pc:sldChg>
      <pc:sldChg chg="modSp">
        <pc:chgData name="Guest User" userId="S::urn:spo:anon#64f81be2a2ca41affa8909a2f2c8f2e46e16aea4ad157bdf76e3652046719d57::" providerId="AD" clId="Web-{F7C23FCC-35E3-FA0F-B8E8-CCE725762C75}" dt="2023-02-26T19:01:12.752" v="241" actId="20577"/>
        <pc:sldMkLst>
          <pc:docMk/>
          <pc:sldMk cId="3689359716" sldId="304"/>
        </pc:sldMkLst>
        <pc:spChg chg="mod">
          <ac:chgData name="Guest User" userId="S::urn:spo:anon#64f81be2a2ca41affa8909a2f2c8f2e46e16aea4ad157bdf76e3652046719d57::" providerId="AD" clId="Web-{F7C23FCC-35E3-FA0F-B8E8-CCE725762C75}" dt="2023-02-26T18:58:02.778" v="141" actId="20577"/>
          <ac:spMkLst>
            <pc:docMk/>
            <pc:sldMk cId="3689359716" sldId="304"/>
            <ac:spMk id="8" creationId="{9A7AAF14-4C45-EA35-A955-9D32512D23E4}"/>
          </ac:spMkLst>
        </pc:spChg>
        <pc:graphicFrameChg chg="modGraphic">
          <ac:chgData name="Guest User" userId="S::urn:spo:anon#64f81be2a2ca41affa8909a2f2c8f2e46e16aea4ad157bdf76e3652046719d57::" providerId="AD" clId="Web-{F7C23FCC-35E3-FA0F-B8E8-CCE725762C75}" dt="2023-02-26T19:01:12.752" v="241" actId="20577"/>
          <ac:graphicFrameMkLst>
            <pc:docMk/>
            <pc:sldMk cId="3689359716" sldId="304"/>
            <ac:graphicFrameMk id="13" creationId="{DDEFB452-7E66-CAB9-358A-97986FED2C28}"/>
          </ac:graphicFrameMkLst>
        </pc:graphicFrameChg>
      </pc:sldChg>
    </pc:docChg>
  </pc:docChgLst>
  <pc:docChgLst>
    <pc:chgData name="1806167 - Moytri Ghosal" userId="S::1806167@eee.buet.ac.bd::a4be5516-384b-408e-8d21-115e56421ff1" providerId="AD" clId="Web-{CC1EEA49-5C7D-8253-195A-A54DAB53C09B}"/>
    <pc:docChg chg="modSld sldOrd">
      <pc:chgData name="1806167 - Moytri Ghosal" userId="S::1806167@eee.buet.ac.bd::a4be5516-384b-408e-8d21-115e56421ff1" providerId="AD" clId="Web-{CC1EEA49-5C7D-8253-195A-A54DAB53C09B}" dt="2023-02-28T16:51:46.969" v="188" actId="20577"/>
      <pc:docMkLst>
        <pc:docMk/>
      </pc:docMkLst>
      <pc:sldChg chg="modSp">
        <pc:chgData name="1806167 - Moytri Ghosal" userId="S::1806167@eee.buet.ac.bd::a4be5516-384b-408e-8d21-115e56421ff1" providerId="AD" clId="Web-{CC1EEA49-5C7D-8253-195A-A54DAB53C09B}" dt="2023-02-28T16:45:34.649" v="2" actId="20577"/>
        <pc:sldMkLst>
          <pc:docMk/>
          <pc:sldMk cId="2642175759" sldId="258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45:34.649" v="2" actId="20577"/>
          <ac:graphicFrameMkLst>
            <pc:docMk/>
            <pc:sldMk cId="2642175759" sldId="258"/>
            <ac:graphicFrameMk id="12" creationId="{EEF2F6C6-48E2-175C-12BE-EB0B410B170E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1:09.296" v="165" actId="20577"/>
        <pc:sldMkLst>
          <pc:docMk/>
          <pc:sldMk cId="1361576288" sldId="283"/>
        </pc:sldMkLst>
        <pc:spChg chg="mod">
          <ac:chgData name="1806167 - Moytri Ghosal" userId="S::1806167@eee.buet.ac.bd::a4be5516-384b-408e-8d21-115e56421ff1" providerId="AD" clId="Web-{CC1EEA49-5C7D-8253-195A-A54DAB53C09B}" dt="2023-02-28T16:51:09.296" v="165" actId="20577"/>
          <ac:spMkLst>
            <pc:docMk/>
            <pc:sldMk cId="1361576288" sldId="283"/>
            <ac:spMk id="2" creationId="{0779BEF3-D2DA-9CC8-851A-BD8282A9FDB2}"/>
          </ac:spMkLst>
        </pc:spChg>
      </pc:sldChg>
      <pc:sldChg chg="modSp">
        <pc:chgData name="1806167 - Moytri Ghosal" userId="S::1806167@eee.buet.ac.bd::a4be5516-384b-408e-8d21-115e56421ff1" providerId="AD" clId="Web-{CC1EEA49-5C7D-8253-195A-A54DAB53C09B}" dt="2023-02-28T16:48:56.059" v="36" actId="20577"/>
        <pc:sldMkLst>
          <pc:docMk/>
          <pc:sldMk cId="3768087126" sldId="295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48:56.059" v="36" actId="20577"/>
          <ac:graphicFrameMkLst>
            <pc:docMk/>
            <pc:sldMk cId="3768087126" sldId="295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49:10.200" v="52" actId="20577"/>
        <pc:sldMkLst>
          <pc:docMk/>
          <pc:sldMk cId="1401262058" sldId="296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49:10.200" v="52" actId="20577"/>
          <ac:graphicFrameMkLst>
            <pc:docMk/>
            <pc:sldMk cId="1401262058" sldId="296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49:28.169" v="68" actId="20577"/>
        <pc:sldMkLst>
          <pc:docMk/>
          <pc:sldMk cId="1621294114" sldId="297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49:28.169" v="68" actId="20577"/>
          <ac:graphicFrameMkLst>
            <pc:docMk/>
            <pc:sldMk cId="1621294114" sldId="297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49:42.154" v="83" actId="20577"/>
        <pc:sldMkLst>
          <pc:docMk/>
          <pc:sldMk cId="2602898014" sldId="298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49:42.154" v="83" actId="20577"/>
          <ac:graphicFrameMkLst>
            <pc:docMk/>
            <pc:sldMk cId="2602898014" sldId="298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0:20.748" v="114" actId="20577"/>
        <pc:sldMkLst>
          <pc:docMk/>
          <pc:sldMk cId="909008052" sldId="299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50:20.748" v="114" actId="20577"/>
          <ac:graphicFrameMkLst>
            <pc:docMk/>
            <pc:sldMk cId="909008052" sldId="299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1:33.781" v="183" actId="20577"/>
        <pc:sldMkLst>
          <pc:docMk/>
          <pc:sldMk cId="3699336792" sldId="300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51:33.781" v="183" actId="20577"/>
          <ac:graphicFrameMkLst>
            <pc:docMk/>
            <pc:sldMk cId="3699336792" sldId="300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1:46.969" v="188" actId="20577"/>
        <pc:sldMkLst>
          <pc:docMk/>
          <pc:sldMk cId="4198147858" sldId="301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51:46.969" v="188" actId="20577"/>
          <ac:graphicFrameMkLst>
            <pc:docMk/>
            <pc:sldMk cId="4198147858" sldId="301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0:03.248" v="97" actId="20577"/>
        <pc:sldMkLst>
          <pc:docMk/>
          <pc:sldMk cId="1800521410" sldId="303"/>
        </pc:sldMkLst>
        <pc:graphicFrameChg chg="modGraphic">
          <ac:chgData name="1806167 - Moytri Ghosal" userId="S::1806167@eee.buet.ac.bd::a4be5516-384b-408e-8d21-115e56421ff1" providerId="AD" clId="Web-{CC1EEA49-5C7D-8253-195A-A54DAB53C09B}" dt="2023-02-28T16:50:03.248" v="97" actId="20577"/>
          <ac:graphicFrameMkLst>
            <pc:docMk/>
            <pc:sldMk cId="1800521410" sldId="303"/>
            <ac:graphicFrameMk id="7" creationId="{2959713D-630A-B026-C460-F68BF7A09370}"/>
          </ac:graphicFrameMkLst>
        </pc:graphicFrameChg>
      </pc:sldChg>
      <pc:sldChg chg="modSp">
        <pc:chgData name="1806167 - Moytri Ghosal" userId="S::1806167@eee.buet.ac.bd::a4be5516-384b-408e-8d21-115e56421ff1" providerId="AD" clId="Web-{CC1EEA49-5C7D-8253-195A-A54DAB53C09B}" dt="2023-02-28T16:51:17.812" v="167" actId="20577"/>
        <pc:sldMkLst>
          <pc:docMk/>
          <pc:sldMk cId="3689359716" sldId="304"/>
        </pc:sldMkLst>
        <pc:spChg chg="mod">
          <ac:chgData name="1806167 - Moytri Ghosal" userId="S::1806167@eee.buet.ac.bd::a4be5516-384b-408e-8d21-115e56421ff1" providerId="AD" clId="Web-{CC1EEA49-5C7D-8253-195A-A54DAB53C09B}" dt="2023-02-28T16:51:17.812" v="167" actId="20577"/>
          <ac:spMkLst>
            <pc:docMk/>
            <pc:sldMk cId="3689359716" sldId="304"/>
            <ac:spMk id="2" creationId="{0779BEF3-D2DA-9CC8-851A-BD8282A9FDB2}"/>
          </ac:spMkLst>
        </pc:spChg>
      </pc:sldChg>
      <pc:sldChg chg="modSp ord">
        <pc:chgData name="1806167 - Moytri Ghosal" userId="S::1806167@eee.buet.ac.bd::a4be5516-384b-408e-8d21-115e56421ff1" providerId="AD" clId="Web-{CC1EEA49-5C7D-8253-195A-A54DAB53C09B}" dt="2023-02-28T16:50:58.077" v="162" actId="20577"/>
        <pc:sldMkLst>
          <pc:docMk/>
          <pc:sldMk cId="839710274" sldId="312"/>
        </pc:sldMkLst>
        <pc:spChg chg="mod">
          <ac:chgData name="1806167 - Moytri Ghosal" userId="S::1806167@eee.buet.ac.bd::a4be5516-384b-408e-8d21-115e56421ff1" providerId="AD" clId="Web-{CC1EEA49-5C7D-8253-195A-A54DAB53C09B}" dt="2023-02-28T16:50:58.077" v="162" actId="20577"/>
          <ac:spMkLst>
            <pc:docMk/>
            <pc:sldMk cId="839710274" sldId="312"/>
            <ac:spMk id="2" creationId="{136ED056-7CF6-108A-AC91-7506D5189641}"/>
          </ac:spMkLst>
        </pc:spChg>
      </pc:sldChg>
    </pc:docChg>
  </pc:docChgLst>
  <pc:docChgLst>
    <pc:chgData name="1806167 - Moytri Ghosal" userId="S::1806167@eee.buet.ac.bd::a4be5516-384b-408e-8d21-115e56421ff1" providerId="AD" clId="Web-{EC9A5CC6-50CE-40F4-9C58-D9BF265AFBED}"/>
    <pc:docChg chg="modSld">
      <pc:chgData name="1806167 - Moytri Ghosal" userId="S::1806167@eee.buet.ac.bd::a4be5516-384b-408e-8d21-115e56421ff1" providerId="AD" clId="Web-{EC9A5CC6-50CE-40F4-9C58-D9BF265AFBED}" dt="2023-02-28T16:28:09.986" v="41" actId="20577"/>
      <pc:docMkLst>
        <pc:docMk/>
      </pc:docMkLst>
      <pc:sldChg chg="addSp delSp modSp">
        <pc:chgData name="1806167 - Moytri Ghosal" userId="S::1806167@eee.buet.ac.bd::a4be5516-384b-408e-8d21-115e56421ff1" providerId="AD" clId="Web-{EC9A5CC6-50CE-40F4-9C58-D9BF265AFBED}" dt="2023-02-28T16:26:34.045" v="31" actId="20577"/>
        <pc:sldMkLst>
          <pc:docMk/>
          <pc:sldMk cId="2778246567" sldId="256"/>
        </pc:sldMkLst>
        <pc:spChg chg="mod">
          <ac:chgData name="1806167 - Moytri Ghosal" userId="S::1806167@eee.buet.ac.bd::a4be5516-384b-408e-8d21-115e56421ff1" providerId="AD" clId="Web-{EC9A5CC6-50CE-40F4-9C58-D9BF265AFBED}" dt="2023-02-28T16:26:18.810" v="30" actId="20577"/>
          <ac:spMkLst>
            <pc:docMk/>
            <pc:sldMk cId="2778246567" sldId="256"/>
            <ac:spMk id="2" creationId="{8146C925-AD3C-084C-A393-173805EA7DAE}"/>
          </ac:spMkLst>
        </pc:spChg>
        <pc:spChg chg="mod">
          <ac:chgData name="1806167 - Moytri Ghosal" userId="S::1806167@eee.buet.ac.bd::a4be5516-384b-408e-8d21-115e56421ff1" providerId="AD" clId="Web-{EC9A5CC6-50CE-40F4-9C58-D9BF265AFBED}" dt="2023-02-28T16:25:25.465" v="25" actId="20577"/>
          <ac:spMkLst>
            <pc:docMk/>
            <pc:sldMk cId="2778246567" sldId="256"/>
            <ac:spMk id="3" creationId="{17F0DBAF-7D79-1641-9F57-35E40E2F3CCD}"/>
          </ac:spMkLst>
        </pc:spChg>
        <pc:spChg chg="mod">
          <ac:chgData name="1806167 - Moytri Ghosal" userId="S::1806167@eee.buet.ac.bd::a4be5516-384b-408e-8d21-115e56421ff1" providerId="AD" clId="Web-{EC9A5CC6-50CE-40F4-9C58-D9BF265AFBED}" dt="2023-02-28T16:24:55.261" v="23" actId="20577"/>
          <ac:spMkLst>
            <pc:docMk/>
            <pc:sldMk cId="2778246567" sldId="256"/>
            <ac:spMk id="5" creationId="{73D65FC9-0D80-444D-8239-028EF0E63ED0}"/>
          </ac:spMkLst>
        </pc:spChg>
        <pc:spChg chg="mod">
          <ac:chgData name="1806167 - Moytri Ghosal" userId="S::1806167@eee.buet.ac.bd::a4be5516-384b-408e-8d21-115e56421ff1" providerId="AD" clId="Web-{EC9A5CC6-50CE-40F4-9C58-D9BF265AFBED}" dt="2023-02-28T16:25:43.043" v="27" actId="20577"/>
          <ac:spMkLst>
            <pc:docMk/>
            <pc:sldMk cId="2778246567" sldId="256"/>
            <ac:spMk id="7" creationId="{C185C57D-A765-0B46-AE76-AD4244F426AB}"/>
          </ac:spMkLst>
        </pc:spChg>
        <pc:spChg chg="mod">
          <ac:chgData name="1806167 - Moytri Ghosal" userId="S::1806167@eee.buet.ac.bd::a4be5516-384b-408e-8d21-115e56421ff1" providerId="AD" clId="Web-{EC9A5CC6-50CE-40F4-9C58-D9BF265AFBED}" dt="2023-02-28T16:25:49.825" v="28" actId="20577"/>
          <ac:spMkLst>
            <pc:docMk/>
            <pc:sldMk cId="2778246567" sldId="256"/>
            <ac:spMk id="9" creationId="{C7A885CF-D2B7-2D4F-9C5B-F2B757DB520C}"/>
          </ac:spMkLst>
        </pc:spChg>
        <pc:spChg chg="mod">
          <ac:chgData name="1806167 - Moytri Ghosal" userId="S::1806167@eee.buet.ac.bd::a4be5516-384b-408e-8d21-115e56421ff1" providerId="AD" clId="Web-{EC9A5CC6-50CE-40F4-9C58-D9BF265AFBED}" dt="2023-02-28T16:26:34.045" v="31" actId="20577"/>
          <ac:spMkLst>
            <pc:docMk/>
            <pc:sldMk cId="2778246567" sldId="256"/>
            <ac:spMk id="11" creationId="{6D4ABD83-8F2E-FD4E-B18C-2299D6E2E152}"/>
          </ac:spMkLst>
        </pc:spChg>
        <pc:picChg chg="add mod ord">
          <ac:chgData name="1806167 - Moytri Ghosal" userId="S::1806167@eee.buet.ac.bd::a4be5516-384b-408e-8d21-115e56421ff1" providerId="AD" clId="Web-{EC9A5CC6-50CE-40F4-9C58-D9BF265AFBED}" dt="2023-02-28T16:22:43.569" v="19"/>
          <ac:picMkLst>
            <pc:docMk/>
            <pc:sldMk cId="2778246567" sldId="256"/>
            <ac:picMk id="6" creationId="{92476576-118E-CCC6-CFBA-8629FD915AEE}"/>
          </ac:picMkLst>
        </pc:picChg>
        <pc:picChg chg="del">
          <ac:chgData name="1806167 - Moytri Ghosal" userId="S::1806167@eee.buet.ac.bd::a4be5516-384b-408e-8d21-115e56421ff1" providerId="AD" clId="Web-{EC9A5CC6-50CE-40F4-9C58-D9BF265AFBED}" dt="2023-02-28T16:22:12.458" v="13"/>
          <ac:picMkLst>
            <pc:docMk/>
            <pc:sldMk cId="2778246567" sldId="256"/>
            <ac:picMk id="1028" creationId="{AEDB557B-883F-B642-8577-6498598B70A8}"/>
          </ac:picMkLst>
        </pc:picChg>
      </pc:sldChg>
      <pc:sldChg chg="modSp">
        <pc:chgData name="1806167 - Moytri Ghosal" userId="S::1806167@eee.buet.ac.bd::a4be5516-384b-408e-8d21-115e56421ff1" providerId="AD" clId="Web-{EC9A5CC6-50CE-40F4-9C58-D9BF265AFBED}" dt="2023-02-28T16:27:28.875" v="38" actId="20577"/>
        <pc:sldMkLst>
          <pc:docMk/>
          <pc:sldMk cId="3005554769" sldId="268"/>
        </pc:sldMkLst>
        <pc:spChg chg="mod">
          <ac:chgData name="1806167 - Moytri Ghosal" userId="S::1806167@eee.buet.ac.bd::a4be5516-384b-408e-8d21-115e56421ff1" providerId="AD" clId="Web-{EC9A5CC6-50CE-40F4-9C58-D9BF265AFBED}" dt="2023-02-28T16:27:28.875" v="38" actId="20577"/>
          <ac:spMkLst>
            <pc:docMk/>
            <pc:sldMk cId="3005554769" sldId="268"/>
            <ac:spMk id="2" creationId="{0DCBF11D-A416-0F4E-9F78-0DF2456C744E}"/>
          </ac:spMkLst>
        </pc:spChg>
      </pc:sldChg>
      <pc:sldChg chg="modSp">
        <pc:chgData name="1806167 - Moytri Ghosal" userId="S::1806167@eee.buet.ac.bd::a4be5516-384b-408e-8d21-115e56421ff1" providerId="AD" clId="Web-{EC9A5CC6-50CE-40F4-9C58-D9BF265AFBED}" dt="2023-02-28T16:21:23.160" v="3" actId="20577"/>
        <pc:sldMkLst>
          <pc:docMk/>
          <pc:sldMk cId="2278554073" sldId="280"/>
        </pc:sldMkLst>
        <pc:graphicFrameChg chg="mod modGraphic">
          <ac:chgData name="1806167 - Moytri Ghosal" userId="S::1806167@eee.buet.ac.bd::a4be5516-384b-408e-8d21-115e56421ff1" providerId="AD" clId="Web-{EC9A5CC6-50CE-40F4-9C58-D9BF265AFBED}" dt="2023-02-28T16:21:23.160" v="3" actId="20577"/>
          <ac:graphicFrameMkLst>
            <pc:docMk/>
            <pc:sldMk cId="2278554073" sldId="280"/>
            <ac:graphicFrameMk id="21" creationId="{00000000-0000-0000-0000-000000000000}"/>
          </ac:graphicFrameMkLst>
        </pc:graphicFrameChg>
      </pc:sldChg>
      <pc:sldChg chg="modSp">
        <pc:chgData name="1806167 - Moytri Ghosal" userId="S::1806167@eee.buet.ac.bd::a4be5516-384b-408e-8d21-115e56421ff1" providerId="AD" clId="Web-{EC9A5CC6-50CE-40F4-9C58-D9BF265AFBED}" dt="2023-02-28T16:27:18.625" v="34" actId="20577"/>
        <pc:sldMkLst>
          <pc:docMk/>
          <pc:sldMk cId="1365090019" sldId="286"/>
        </pc:sldMkLst>
        <pc:spChg chg="mod">
          <ac:chgData name="1806167 - Moytri Ghosal" userId="S::1806167@eee.buet.ac.bd::a4be5516-384b-408e-8d21-115e56421ff1" providerId="AD" clId="Web-{EC9A5CC6-50CE-40F4-9C58-D9BF265AFBED}" dt="2023-02-28T16:27:18.625" v="34" actId="20577"/>
          <ac:spMkLst>
            <pc:docMk/>
            <pc:sldMk cId="1365090019" sldId="286"/>
            <ac:spMk id="2" creationId="{ACD050AC-A28B-BFBC-FBA4-9DE600AE3A7D}"/>
          </ac:spMkLst>
        </pc:spChg>
      </pc:sldChg>
      <pc:sldChg chg="modSp">
        <pc:chgData name="1806167 - Moytri Ghosal" userId="S::1806167@eee.buet.ac.bd::a4be5516-384b-408e-8d21-115e56421ff1" providerId="AD" clId="Web-{EC9A5CC6-50CE-40F4-9C58-D9BF265AFBED}" dt="2023-02-28T16:27:25.984" v="36" actId="20577"/>
        <pc:sldMkLst>
          <pc:docMk/>
          <pc:sldMk cId="2408797340" sldId="287"/>
        </pc:sldMkLst>
        <pc:spChg chg="mod">
          <ac:chgData name="1806167 - Moytri Ghosal" userId="S::1806167@eee.buet.ac.bd::a4be5516-384b-408e-8d21-115e56421ff1" providerId="AD" clId="Web-{EC9A5CC6-50CE-40F4-9C58-D9BF265AFBED}" dt="2023-02-28T16:27:25.984" v="36" actId="20577"/>
          <ac:spMkLst>
            <pc:docMk/>
            <pc:sldMk cId="2408797340" sldId="287"/>
            <ac:spMk id="2" creationId="{ACD050AC-A28B-BFBC-FBA4-9DE600AE3A7D}"/>
          </ac:spMkLst>
        </pc:spChg>
      </pc:sldChg>
      <pc:sldChg chg="modSp">
        <pc:chgData name="1806167 - Moytri Ghosal" userId="S::1806167@eee.buet.ac.bd::a4be5516-384b-408e-8d21-115e56421ff1" providerId="AD" clId="Web-{EC9A5CC6-50CE-40F4-9C58-D9BF265AFBED}" dt="2023-02-28T16:28:09.986" v="41" actId="20577"/>
        <pc:sldMkLst>
          <pc:docMk/>
          <pc:sldMk cId="3689359716" sldId="304"/>
        </pc:sldMkLst>
        <pc:spChg chg="mod">
          <ac:chgData name="1806167 - Moytri Ghosal" userId="S::1806167@eee.buet.ac.bd::a4be5516-384b-408e-8d21-115e56421ff1" providerId="AD" clId="Web-{EC9A5CC6-50CE-40F4-9C58-D9BF265AFBED}" dt="2023-02-28T16:28:09.986" v="41" actId="20577"/>
          <ac:spMkLst>
            <pc:docMk/>
            <pc:sldMk cId="3689359716" sldId="304"/>
            <ac:spMk id="2" creationId="{0779BEF3-D2DA-9CC8-851A-BD8282A9FDB2}"/>
          </ac:spMkLst>
        </pc:spChg>
      </pc:sldChg>
      <pc:sldChg chg="modSp">
        <pc:chgData name="1806167 - Moytri Ghosal" userId="S::1806167@eee.buet.ac.bd::a4be5516-384b-408e-8d21-115e56421ff1" providerId="AD" clId="Web-{EC9A5CC6-50CE-40F4-9C58-D9BF265AFBED}" dt="2023-02-28T16:21:49.598" v="12" actId="20577"/>
        <pc:sldMkLst>
          <pc:docMk/>
          <pc:sldMk cId="3446816132" sldId="307"/>
        </pc:sldMkLst>
        <pc:spChg chg="mod">
          <ac:chgData name="1806167 - Moytri Ghosal" userId="S::1806167@eee.buet.ac.bd::a4be5516-384b-408e-8d21-115e56421ff1" providerId="AD" clId="Web-{EC9A5CC6-50CE-40F4-9C58-D9BF265AFBED}" dt="2023-02-28T16:21:49.598" v="12" actId="20577"/>
          <ac:spMkLst>
            <pc:docMk/>
            <pc:sldMk cId="3446816132" sldId="307"/>
            <ac:spMk id="3" creationId="{FEB088CB-683A-A402-21D0-0A541047D182}"/>
          </ac:spMkLst>
        </pc:spChg>
      </pc:sldChg>
    </pc:docChg>
  </pc:docChgLst>
  <pc:docChgLst>
    <pc:chgData name="Guest User" userId="S::urn:spo:anon#b4fc89082dd1e2b872b71c3bc8328ec7c8c7676d3493a24fc6e0bd0c756e29af::" providerId="AD" clId="Web-{246CE528-0900-6A98-245A-950218AA43BD}"/>
    <pc:docChg chg="modSld">
      <pc:chgData name="Guest User" userId="S::urn:spo:anon#b4fc89082dd1e2b872b71c3bc8328ec7c8c7676d3493a24fc6e0bd0c756e29af::" providerId="AD" clId="Web-{246CE528-0900-6A98-245A-950218AA43BD}" dt="2023-02-26T17:56:44.323" v="368"/>
      <pc:docMkLst>
        <pc:docMk/>
      </pc:docMkLst>
      <pc:sldChg chg="addSp delSp modSp mod setBg">
        <pc:chgData name="Guest User" userId="S::urn:spo:anon#b4fc89082dd1e2b872b71c3bc8328ec7c8c7676d3493a24fc6e0bd0c756e29af::" providerId="AD" clId="Web-{246CE528-0900-6A98-245A-950218AA43BD}" dt="2023-02-26T17:34:35.094" v="145"/>
        <pc:sldMkLst>
          <pc:docMk/>
          <pc:sldMk cId="1361576288" sldId="283"/>
        </pc:sldMkLst>
        <pc:spChg chg="mod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2" creationId="{0779BEF3-D2DA-9CC8-851A-BD8282A9FDB2}"/>
          </ac:spMkLst>
        </pc:spChg>
        <pc:spChg chg="add del mod">
          <ac:chgData name="Guest User" userId="S::urn:spo:anon#b4fc89082dd1e2b872b71c3bc8328ec7c8c7676d3493a24fc6e0bd0c756e29af::" providerId="AD" clId="Web-{246CE528-0900-6A98-245A-950218AA43BD}" dt="2023-02-26T17:34:35.094" v="145"/>
          <ac:spMkLst>
            <pc:docMk/>
            <pc:sldMk cId="1361576288" sldId="283"/>
            <ac:spMk id="3" creationId="{0DA08E16-584B-D72C-0B2C-E56CD66E8DDA}"/>
          </ac:spMkLst>
        </pc:spChg>
        <pc:spChg chg="mod ord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4" creationId="{84DEC866-5C11-A00C-79F7-D1DCD6196C9E}"/>
          </ac:spMkLst>
        </pc:spChg>
        <pc:spChg chg="mod ord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5" creationId="{D8205DCE-48C8-5F84-EABA-19093DF3428A}"/>
          </ac:spMkLst>
        </pc:spChg>
        <pc:spChg chg="add del mod">
          <ac:chgData name="Guest User" userId="S::urn:spo:anon#b4fc89082dd1e2b872b71c3bc8328ec7c8c7676d3493a24fc6e0bd0c756e29af::" providerId="AD" clId="Web-{246CE528-0900-6A98-245A-950218AA43BD}" dt="2023-02-26T17:30:55.572" v="65" actId="20577"/>
          <ac:spMkLst>
            <pc:docMk/>
            <pc:sldMk cId="1361576288" sldId="283"/>
            <ac:spMk id="8" creationId="{9A7AAF14-4C45-EA35-A955-9D32512D23E4}"/>
          </ac:spMkLst>
        </pc:spChg>
        <pc:spChg chg="mod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9" creationId="{1B9B0E6E-7910-2644-9BBD-C431B66BAC64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1.507" v="56"/>
          <ac:spMkLst>
            <pc:docMk/>
            <pc:sldMk cId="1361576288" sldId="283"/>
            <ac:spMk id="14" creationId="{A009E310-C7C2-4F23-B466-4417C8ED3B99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1.507" v="56"/>
          <ac:spMkLst>
            <pc:docMk/>
            <pc:sldMk cId="1361576288" sldId="283"/>
            <ac:spMk id="16" creationId="{51A4F4A1-146B-4D29-852A-F60996679785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1.507" v="56"/>
          <ac:spMkLst>
            <pc:docMk/>
            <pc:sldMk cId="1361576288" sldId="283"/>
            <ac:spMk id="18" creationId="{A4C31FF5-F97E-4082-BFC5-A880DB9F3F00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1.507" v="56"/>
          <ac:spMkLst>
            <pc:docMk/>
            <pc:sldMk cId="1361576288" sldId="283"/>
            <ac:spMk id="20" creationId="{6015B4CE-42DE-4E9B-B800-B5B8142E6FCB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4.429" v="58"/>
          <ac:spMkLst>
            <pc:docMk/>
            <pc:sldMk cId="1361576288" sldId="283"/>
            <ac:spMk id="22" creationId="{70120F84-A866-4D9F-8B1C-9120A013D654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34.429" v="58"/>
          <ac:spMkLst>
            <pc:docMk/>
            <pc:sldMk cId="1361576288" sldId="283"/>
            <ac:spMk id="23" creationId="{252FEFEF-6AC0-46B6-AC09-11FC56196FA4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25" creationId="{3E25BDA2-3F4D-4B38-90E7-989465ECDDCF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26" creationId="{F65EEA05-AD42-442F-B6C6-CB9FC289426E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27" creationId="{BC96869A-A70D-42F7-876F-605CB1718F20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29:45.961" v="60"/>
          <ac:spMkLst>
            <pc:docMk/>
            <pc:sldMk cId="1361576288" sldId="283"/>
            <ac:spMk id="28" creationId="{6CD407CC-EF5C-486F-9A14-7F681F986D17}"/>
          </ac:spMkLst>
        </pc:spChg>
        <pc:graphicFrameChg chg="add del">
          <ac:chgData name="Guest User" userId="S::urn:spo:anon#b4fc89082dd1e2b872b71c3bc8328ec7c8c7676d3493a24fc6e0bd0c756e29af::" providerId="AD" clId="Web-{246CE528-0900-6A98-245A-950218AA43BD}" dt="2023-02-26T17:34:03.312" v="138"/>
          <ac:graphicFrameMkLst>
            <pc:docMk/>
            <pc:sldMk cId="1361576288" sldId="283"/>
            <ac:graphicFrameMk id="11" creationId="{59BC4B55-921F-7EE2-DA3A-3B250EFD8250}"/>
          </ac:graphicFrameMkLst>
        </pc:graphicFrameChg>
        <pc:graphicFrameChg chg="add del">
          <ac:chgData name="Guest User" userId="S::urn:spo:anon#b4fc89082dd1e2b872b71c3bc8328ec7c8c7676d3493a24fc6e0bd0c756e29af::" providerId="AD" clId="Web-{246CE528-0900-6A98-245A-950218AA43BD}" dt="2023-02-26T17:34:10.078" v="140"/>
          <ac:graphicFrameMkLst>
            <pc:docMk/>
            <pc:sldMk cId="1361576288" sldId="283"/>
            <ac:graphicFrameMk id="13" creationId="{5A826C2D-7351-F58B-1ADF-440C59595A97}"/>
          </ac:graphicFrameMkLst>
        </pc:graphicFrameChg>
        <pc:graphicFrameChg chg="add del">
          <ac:chgData name="Guest User" userId="S::urn:spo:anon#b4fc89082dd1e2b872b71c3bc8328ec7c8c7676d3493a24fc6e0bd0c756e29af::" providerId="AD" clId="Web-{246CE528-0900-6A98-245A-950218AA43BD}" dt="2023-02-26T17:34:28.016" v="142"/>
          <ac:graphicFrameMkLst>
            <pc:docMk/>
            <pc:sldMk cId="1361576288" sldId="283"/>
            <ac:graphicFrameMk id="15" creationId="{32B7A2B5-5EE4-D7B4-78C6-CEE5113F7851}"/>
          </ac:graphicFrameMkLst>
        </pc:graphicFrameChg>
        <pc:graphicFrameChg chg="add del">
          <ac:chgData name="Guest User" userId="S::urn:spo:anon#b4fc89082dd1e2b872b71c3bc8328ec7c8c7676d3493a24fc6e0bd0c756e29af::" providerId="AD" clId="Web-{246CE528-0900-6A98-245A-950218AA43BD}" dt="2023-02-26T17:34:35.079" v="144"/>
          <ac:graphicFrameMkLst>
            <pc:docMk/>
            <pc:sldMk cId="1361576288" sldId="283"/>
            <ac:graphicFrameMk id="17" creationId="{B282708D-5986-225A-78A7-7DFC81DF06AF}"/>
          </ac:graphicFrameMkLst>
        </pc:graphicFrameChg>
        <pc:graphicFrameChg chg="add">
          <ac:chgData name="Guest User" userId="S::urn:spo:anon#b4fc89082dd1e2b872b71c3bc8328ec7c8c7676d3493a24fc6e0bd0c756e29af::" providerId="AD" clId="Web-{246CE528-0900-6A98-245A-950218AA43BD}" dt="2023-02-26T17:34:35.094" v="145"/>
          <ac:graphicFrameMkLst>
            <pc:docMk/>
            <pc:sldMk cId="1361576288" sldId="283"/>
            <ac:graphicFrameMk id="19" creationId="{32B7A2B5-5EE4-D7B4-78C6-CEE5113F7851}"/>
          </ac:graphicFrameMkLst>
        </pc:graphicFrameChg>
        <pc:cxnChg chg="add del">
          <ac:chgData name="Guest User" userId="S::urn:spo:anon#b4fc89082dd1e2b872b71c3bc8328ec7c8c7676d3493a24fc6e0bd0c756e29af::" providerId="AD" clId="Web-{246CE528-0900-6A98-245A-950218AA43BD}" dt="2023-02-26T17:29:45.961" v="60"/>
          <ac:cxnSpMkLst>
            <pc:docMk/>
            <pc:sldMk cId="1361576288" sldId="283"/>
            <ac:cxnSpMk id="29" creationId="{0DD76B5F-5BAA-48C6-9065-9AEF15D30B4E}"/>
          </ac:cxnSpMkLst>
        </pc:cxnChg>
      </pc:sldChg>
      <pc:sldChg chg="addSp delSp modSp">
        <pc:chgData name="Guest User" userId="S::urn:spo:anon#b4fc89082dd1e2b872b71c3bc8328ec7c8c7676d3493a24fc6e0bd0c756e29af::" providerId="AD" clId="Web-{246CE528-0900-6A98-245A-950218AA43BD}" dt="2023-02-26T17:56:44.323" v="368"/>
        <pc:sldMkLst>
          <pc:docMk/>
          <pc:sldMk cId="2408797340" sldId="287"/>
        </pc:sldMkLst>
        <pc:spChg chg="del mod">
          <ac:chgData name="Guest User" userId="S::urn:spo:anon#b4fc89082dd1e2b872b71c3bc8328ec7c8c7676d3493a24fc6e0bd0c756e29af::" providerId="AD" clId="Web-{246CE528-0900-6A98-245A-950218AA43BD}" dt="2023-02-26T17:56:44.323" v="368"/>
          <ac:spMkLst>
            <pc:docMk/>
            <pc:sldMk cId="2408797340" sldId="287"/>
            <ac:spMk id="3" creationId="{8ADF71AF-DB81-A1C1-3DD7-359C91B48405}"/>
          </ac:spMkLst>
        </pc:spChg>
        <pc:graphicFrameChg chg="add">
          <ac:chgData name="Guest User" userId="S::urn:spo:anon#b4fc89082dd1e2b872b71c3bc8328ec7c8c7676d3493a24fc6e0bd0c756e29af::" providerId="AD" clId="Web-{246CE528-0900-6A98-245A-950218AA43BD}" dt="2023-02-26T17:56:44.323" v="368"/>
          <ac:graphicFrameMkLst>
            <pc:docMk/>
            <pc:sldMk cId="2408797340" sldId="287"/>
            <ac:graphicFrameMk id="10" creationId="{8396F687-C1A8-3D41-8938-C5030873B114}"/>
          </ac:graphicFrameMkLst>
        </pc:graphicFrameChg>
      </pc:sldChg>
      <pc:sldChg chg="addSp delSp modSp mod setBg setClrOvrMap">
        <pc:chgData name="Guest User" userId="S::urn:spo:anon#b4fc89082dd1e2b872b71c3bc8328ec7c8c7676d3493a24fc6e0bd0c756e29af::" providerId="AD" clId="Web-{246CE528-0900-6A98-245A-950218AA43BD}" dt="2023-02-26T17:50:41.359" v="269"/>
        <pc:sldMkLst>
          <pc:docMk/>
          <pc:sldMk cId="3689359716" sldId="304"/>
        </pc:sldMkLst>
        <pc:spChg chg="mod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2" creationId="{0779BEF3-D2DA-9CC8-851A-BD8282A9FDB2}"/>
          </ac:spMkLst>
        </pc:spChg>
        <pc:spChg chg="add del mod">
          <ac:chgData name="Guest User" userId="S::urn:spo:anon#b4fc89082dd1e2b872b71c3bc8328ec7c8c7676d3493a24fc6e0bd0c756e29af::" providerId="AD" clId="Web-{246CE528-0900-6A98-245A-950218AA43BD}" dt="2023-02-26T17:37:25.054" v="204"/>
          <ac:spMkLst>
            <pc:docMk/>
            <pc:sldMk cId="3689359716" sldId="304"/>
            <ac:spMk id="3" creationId="{0DA08E16-584B-D72C-0B2C-E56CD66E8DDA}"/>
          </ac:spMkLst>
        </pc:spChg>
        <pc:spChg chg="mod ord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4" creationId="{84DEC866-5C11-A00C-79F7-D1DCD6196C9E}"/>
          </ac:spMkLst>
        </pc:spChg>
        <pc:spChg chg="mod ord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5" creationId="{D8205DCE-48C8-5F84-EABA-19093DF3428A}"/>
          </ac:spMkLst>
        </pc:spChg>
        <pc:spChg chg="mod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8" creationId="{9A7AAF14-4C45-EA35-A955-9D32512D23E4}"/>
          </ac:spMkLst>
        </pc:spChg>
        <pc:spChg chg="mod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9" creationId="{1B9B0E6E-7910-2644-9BBD-C431B66BAC64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18" creationId="{D04789F1-5F3B-4DEE-BEAA-E70D1E088672}"/>
          </ac:spMkLst>
        </pc:spChg>
        <pc:spChg chg="add del">
          <ac:chgData name="Guest User" userId="S::urn:spo:anon#b4fc89082dd1e2b872b71c3bc8328ec7c8c7676d3493a24fc6e0bd0c756e29af::" providerId="AD" clId="Web-{246CE528-0900-6A98-245A-950218AA43BD}" dt="2023-02-26T17:50:41.359" v="269"/>
          <ac:spMkLst>
            <pc:docMk/>
            <pc:sldMk cId="3689359716" sldId="304"/>
            <ac:spMk id="20" creationId="{D93C3E38-DF85-49B0-BDB8-38728B091A7A}"/>
          </ac:spMkLst>
        </pc:spChg>
        <pc:spChg chg="add del mod">
          <ac:chgData name="Guest User" userId="S::urn:spo:anon#b4fc89082dd1e2b872b71c3bc8328ec7c8c7676d3493a24fc6e0bd0c756e29af::" providerId="AD" clId="Web-{246CE528-0900-6A98-245A-950218AA43BD}" dt="2023-02-26T17:38:25.009" v="211"/>
          <ac:spMkLst>
            <pc:docMk/>
            <pc:sldMk cId="3689359716" sldId="304"/>
            <ac:spMk id="24" creationId="{55AEAEAB-9AB1-C91D-E8B6-431C4961883E}"/>
          </ac:spMkLst>
        </pc:spChg>
        <pc:graphicFrameChg chg="add del">
          <ac:chgData name="Guest User" userId="S::urn:spo:anon#b4fc89082dd1e2b872b71c3bc8328ec7c8c7676d3493a24fc6e0bd0c756e29af::" providerId="AD" clId="Web-{246CE528-0900-6A98-245A-950218AA43BD}" dt="2023-02-26T17:37:25.038" v="203"/>
          <ac:graphicFrameMkLst>
            <pc:docMk/>
            <pc:sldMk cId="3689359716" sldId="304"/>
            <ac:graphicFrameMk id="11" creationId="{AC264D8B-787E-F362-0D8D-AA44F2E6737B}"/>
          </ac:graphicFrameMkLst>
        </pc:graphicFrameChg>
        <pc:graphicFrameChg chg="add mod ord modGraphic">
          <ac:chgData name="Guest User" userId="S::urn:spo:anon#b4fc89082dd1e2b872b71c3bc8328ec7c8c7676d3493a24fc6e0bd0c756e29af::" providerId="AD" clId="Web-{246CE528-0900-6A98-245A-950218AA43BD}" dt="2023-02-26T17:50:41.359" v="269"/>
          <ac:graphicFrameMkLst>
            <pc:docMk/>
            <pc:sldMk cId="3689359716" sldId="304"/>
            <ac:graphicFrameMk id="13" creationId="{DDEFB452-7E66-CAB9-358A-97986FED2C28}"/>
          </ac:graphicFrameMkLst>
        </pc:graphicFrameChg>
        <pc:picChg chg="add del mod">
          <ac:chgData name="Guest User" userId="S::urn:spo:anon#b4fc89082dd1e2b872b71c3bc8328ec7c8c7676d3493a24fc6e0bd0c756e29af::" providerId="AD" clId="Web-{246CE528-0900-6A98-245A-950218AA43BD}" dt="2023-02-26T17:38:25.009" v="212"/>
          <ac:picMkLst>
            <pc:docMk/>
            <pc:sldMk cId="3689359716" sldId="304"/>
            <ac:picMk id="23" creationId="{30915694-70D3-B6EF-53AE-BD9AE66AC819}"/>
          </ac:picMkLst>
        </pc:picChg>
      </pc:sldChg>
    </pc:docChg>
  </pc:docChgLst>
  <pc:docChgLst>
    <pc:chgData name="Guest User" userId="S::urn:spo:anon#64f81be2a2ca41affa8909a2f2c8f2e46e16aea4ad157bdf76e3652046719d57::" providerId="AD" clId="Web-{A6401E5F-5A4E-27DF-3D65-F0E456E9E9E2}"/>
    <pc:docChg chg="addSld modSld">
      <pc:chgData name="Guest User" userId="S::urn:spo:anon#64f81be2a2ca41affa8909a2f2c8f2e46e16aea4ad157bdf76e3652046719d57::" providerId="AD" clId="Web-{A6401E5F-5A4E-27DF-3D65-F0E456E9E9E2}" dt="2023-02-28T16:40:50.447" v="10"/>
      <pc:docMkLst>
        <pc:docMk/>
      </pc:docMkLst>
      <pc:sldChg chg="modSp">
        <pc:chgData name="Guest User" userId="S::urn:spo:anon#64f81be2a2ca41affa8909a2f2c8f2e46e16aea4ad157bdf76e3652046719d57::" providerId="AD" clId="Web-{A6401E5F-5A4E-27DF-3D65-F0E456E9E9E2}" dt="2023-02-28T16:38:40.286" v="8" actId="1076"/>
        <pc:sldMkLst>
          <pc:docMk/>
          <pc:sldMk cId="1665378006" sldId="305"/>
        </pc:sldMkLst>
        <pc:spChg chg="mod">
          <ac:chgData name="Guest User" userId="S::urn:spo:anon#64f81be2a2ca41affa8909a2f2c8f2e46e16aea4ad157bdf76e3652046719d57::" providerId="AD" clId="Web-{A6401E5F-5A4E-27DF-3D65-F0E456E9E9E2}" dt="2023-02-28T16:38:40.286" v="8" actId="1076"/>
          <ac:spMkLst>
            <pc:docMk/>
            <pc:sldMk cId="1665378006" sldId="305"/>
            <ac:spMk id="2" creationId="{D1D9A125-D7D2-B925-25DF-584CAC05CD67}"/>
          </ac:spMkLst>
        </pc:spChg>
        <pc:picChg chg="mod">
          <ac:chgData name="Guest User" userId="S::urn:spo:anon#64f81be2a2ca41affa8909a2f2c8f2e46e16aea4ad157bdf76e3652046719d57::" providerId="AD" clId="Web-{A6401E5F-5A4E-27DF-3D65-F0E456E9E9E2}" dt="2023-02-28T16:38:35.739" v="7" actId="1076"/>
          <ac:picMkLst>
            <pc:docMk/>
            <pc:sldMk cId="1665378006" sldId="305"/>
            <ac:picMk id="7" creationId="{81EE17E5-8316-C25A-423F-5FF106578579}"/>
          </ac:picMkLst>
        </pc:picChg>
      </pc:sldChg>
      <pc:sldChg chg="delSp new">
        <pc:chgData name="Guest User" userId="S::urn:spo:anon#64f81be2a2ca41affa8909a2f2c8f2e46e16aea4ad157bdf76e3652046719d57::" providerId="AD" clId="Web-{A6401E5F-5A4E-27DF-3D65-F0E456E9E9E2}" dt="2023-02-28T16:40:50.447" v="10"/>
        <pc:sldMkLst>
          <pc:docMk/>
          <pc:sldMk cId="2883123767" sldId="311"/>
        </pc:sldMkLst>
        <pc:spChg chg="del">
          <ac:chgData name="Guest User" userId="S::urn:spo:anon#64f81be2a2ca41affa8909a2f2c8f2e46e16aea4ad157bdf76e3652046719d57::" providerId="AD" clId="Web-{A6401E5F-5A4E-27DF-3D65-F0E456E9E9E2}" dt="2023-02-28T16:40:50.447" v="10"/>
          <ac:spMkLst>
            <pc:docMk/>
            <pc:sldMk cId="2883123767" sldId="311"/>
            <ac:spMk id="2" creationId="{937A2B4F-A443-43F0-0609-82EA5B748EFE}"/>
          </ac:spMkLst>
        </pc:spChg>
      </pc:sldChg>
    </pc:docChg>
  </pc:docChgLst>
  <pc:docChgLst>
    <pc:chgData name="1806167 - Moytri Ghosal" userId="S::1806167@eee.buet.ac.bd::a4be5516-384b-408e-8d21-115e56421ff1" providerId="AD" clId="Web-{3B4F36AA-08EB-7CD3-8284-654E4A7C878F}"/>
    <pc:docChg chg="addSld delSld modSld">
      <pc:chgData name="1806167 - Moytri Ghosal" userId="S::1806167@eee.buet.ac.bd::a4be5516-384b-408e-8d21-115e56421ff1" providerId="AD" clId="Web-{3B4F36AA-08EB-7CD3-8284-654E4A7C878F}" dt="2023-03-01T03:13:44.089" v="265"/>
      <pc:docMkLst>
        <pc:docMk/>
      </pc:docMkLst>
      <pc:sldChg chg="addSp delSp modSp add del">
        <pc:chgData name="1806167 - Moytri Ghosal" userId="S::1806167@eee.buet.ac.bd::a4be5516-384b-408e-8d21-115e56421ff1" providerId="AD" clId="Web-{3B4F36AA-08EB-7CD3-8284-654E4A7C878F}" dt="2023-03-01T03:13:37.230" v="264"/>
        <pc:sldMkLst>
          <pc:docMk/>
          <pc:sldMk cId="1365090019" sldId="286"/>
        </pc:sldMkLst>
        <pc:spChg chg="add del mod">
          <ac:chgData name="1806167 - Moytri Ghosal" userId="S::1806167@eee.buet.ac.bd::a4be5516-384b-408e-8d21-115e56421ff1" providerId="AD" clId="Web-{3B4F36AA-08EB-7CD3-8284-654E4A7C878F}" dt="2023-03-01T03:10:47.709" v="195"/>
          <ac:spMkLst>
            <pc:docMk/>
            <pc:sldMk cId="1365090019" sldId="286"/>
            <ac:spMk id="89" creationId="{E1E50E57-C026-5FC8-E1DC-1D4E54BF1F99}"/>
          </ac:spMkLst>
        </pc:spChg>
        <pc:graphicFrameChg chg="add del mod modGraphic">
          <ac:chgData name="1806167 - Moytri Ghosal" userId="S::1806167@eee.buet.ac.bd::a4be5516-384b-408e-8d21-115e56421ff1" providerId="AD" clId="Web-{3B4F36AA-08EB-7CD3-8284-654E4A7C878F}" dt="2023-03-01T03:13:37.230" v="264"/>
          <ac:graphicFrameMkLst>
            <pc:docMk/>
            <pc:sldMk cId="1365090019" sldId="286"/>
            <ac:graphicFrameMk id="6" creationId="{00000000-0000-0000-0000-000000000000}"/>
          </ac:graphicFrameMkLst>
        </pc:graphicFrameChg>
      </pc:sldChg>
      <pc:sldChg chg="modSp">
        <pc:chgData name="1806167 - Moytri Ghosal" userId="S::1806167@eee.buet.ac.bd::a4be5516-384b-408e-8d21-115e56421ff1" providerId="AD" clId="Web-{3B4F36AA-08EB-7CD3-8284-654E4A7C878F}" dt="2023-03-01T03:04:37.322" v="28" actId="20577"/>
        <pc:sldMkLst>
          <pc:docMk/>
          <pc:sldMk cId="2408797340" sldId="287"/>
        </pc:sldMkLst>
        <pc:spChg chg="mod">
          <ac:chgData name="1806167 - Moytri Ghosal" userId="S::1806167@eee.buet.ac.bd::a4be5516-384b-408e-8d21-115e56421ff1" providerId="AD" clId="Web-{3B4F36AA-08EB-7CD3-8284-654E4A7C878F}" dt="2023-03-01T03:04:37.322" v="28" actId="20577"/>
          <ac:spMkLst>
            <pc:docMk/>
            <pc:sldMk cId="2408797340" sldId="287"/>
            <ac:spMk id="2" creationId="{ACD050AC-A28B-BFBC-FBA4-9DE600AE3A7D}"/>
          </ac:spMkLst>
        </pc:spChg>
      </pc:sldChg>
      <pc:sldChg chg="modSp add replId">
        <pc:chgData name="1806167 - Moytri Ghosal" userId="S::1806167@eee.buet.ac.bd::a4be5516-384b-408e-8d21-115e56421ff1" providerId="AD" clId="Web-{3B4F36AA-08EB-7CD3-8284-654E4A7C878F}" dt="2023-03-01T03:07:51.563" v="162" actId="20577"/>
        <pc:sldMkLst>
          <pc:docMk/>
          <pc:sldMk cId="2852783336" sldId="315"/>
        </pc:sldMkLst>
        <pc:spChg chg="mod">
          <ac:chgData name="1806167 - Moytri Ghosal" userId="S::1806167@eee.buet.ac.bd::a4be5516-384b-408e-8d21-115e56421ff1" providerId="AD" clId="Web-{3B4F36AA-08EB-7CD3-8284-654E4A7C878F}" dt="2023-03-01T03:06:53.280" v="64" actId="20577"/>
          <ac:spMkLst>
            <pc:docMk/>
            <pc:sldMk cId="2852783336" sldId="315"/>
            <ac:spMk id="2" creationId="{ACD050AC-A28B-BFBC-FBA4-9DE600AE3A7D}"/>
          </ac:spMkLst>
        </pc:spChg>
        <pc:graphicFrameChg chg="modGraphic">
          <ac:chgData name="1806167 - Moytri Ghosal" userId="S::1806167@eee.buet.ac.bd::a4be5516-384b-408e-8d21-115e56421ff1" providerId="AD" clId="Web-{3B4F36AA-08EB-7CD3-8284-654E4A7C878F}" dt="2023-03-01T03:07:51.563" v="162" actId="20577"/>
          <ac:graphicFrameMkLst>
            <pc:docMk/>
            <pc:sldMk cId="2852783336" sldId="315"/>
            <ac:graphicFrameMk id="10" creationId="{8396F687-C1A8-3D41-8938-C5030873B114}"/>
          </ac:graphicFrameMkLst>
        </pc:graphicFrameChg>
      </pc:sldChg>
      <pc:sldChg chg="modSp add del replId">
        <pc:chgData name="1806167 - Moytri Ghosal" userId="S::1806167@eee.buet.ac.bd::a4be5516-384b-408e-8d21-115e56421ff1" providerId="AD" clId="Web-{3B4F36AA-08EB-7CD3-8284-654E4A7C878F}" dt="2023-03-01T03:13:44.089" v="265"/>
        <pc:sldMkLst>
          <pc:docMk/>
          <pc:sldMk cId="480260369" sldId="316"/>
        </pc:sldMkLst>
        <pc:spChg chg="mod">
          <ac:chgData name="1806167 - Moytri Ghosal" userId="S::1806167@eee.buet.ac.bd::a4be5516-384b-408e-8d21-115e56421ff1" providerId="AD" clId="Web-{3B4F36AA-08EB-7CD3-8284-654E4A7C878F}" dt="2023-03-01T03:08:48.018" v="193" actId="20577"/>
          <ac:spMkLst>
            <pc:docMk/>
            <pc:sldMk cId="480260369" sldId="316"/>
            <ac:spMk id="2" creationId="{ACD050AC-A28B-BFBC-FBA4-9DE600AE3A7D}"/>
          </ac:spMkLst>
        </pc:spChg>
      </pc:sldChg>
    </pc:docChg>
  </pc:docChgLst>
  <pc:docChgLst>
    <pc:chgData name="1806167 - Moytri Ghosal" userId="S::1806167@eee.buet.ac.bd::a4be5516-384b-408e-8d21-115e56421ff1" providerId="AD" clId="Web-{3A0BE743-37F9-3E03-8E02-FA9A295F2B08}"/>
    <pc:docChg chg="addSld delSld modSld sldOrd">
      <pc:chgData name="1806167 - Moytri Ghosal" userId="S::1806167@eee.buet.ac.bd::a4be5516-384b-408e-8d21-115e56421ff1" providerId="AD" clId="Web-{3A0BE743-37F9-3E03-8E02-FA9A295F2B08}" dt="2023-02-28T17:07:50.730" v="63"/>
      <pc:docMkLst>
        <pc:docMk/>
      </pc:docMkLst>
      <pc:sldChg chg="modSp">
        <pc:chgData name="1806167 - Moytri Ghosal" userId="S::1806167@eee.buet.ac.bd::a4be5516-384b-408e-8d21-115e56421ff1" providerId="AD" clId="Web-{3A0BE743-37F9-3E03-8E02-FA9A295F2B08}" dt="2023-02-28T16:59:09.516" v="3" actId="20577"/>
        <pc:sldMkLst>
          <pc:docMk/>
          <pc:sldMk cId="681849024" sldId="290"/>
        </pc:sldMkLst>
        <pc:spChg chg="mod">
          <ac:chgData name="1806167 - Moytri Ghosal" userId="S::1806167@eee.buet.ac.bd::a4be5516-384b-408e-8d21-115e56421ff1" providerId="AD" clId="Web-{3A0BE743-37F9-3E03-8E02-FA9A295F2B08}" dt="2023-02-28T16:59:09.516" v="3" actId="20577"/>
          <ac:spMkLst>
            <pc:docMk/>
            <pc:sldMk cId="681849024" sldId="290"/>
            <ac:spMk id="2" creationId="{7717F02C-1EFF-7D4C-B45F-42F0E37BA579}"/>
          </ac:spMkLst>
        </pc:spChg>
      </pc:sldChg>
      <pc:sldChg chg="modSp ord">
        <pc:chgData name="1806167 - Moytri Ghosal" userId="S::1806167@eee.buet.ac.bd::a4be5516-384b-408e-8d21-115e56421ff1" providerId="AD" clId="Web-{3A0BE743-37F9-3E03-8E02-FA9A295F2B08}" dt="2023-02-28T16:59:14.875" v="5" actId="20577"/>
        <pc:sldMkLst>
          <pc:docMk/>
          <pc:sldMk cId="1199127320" sldId="310"/>
        </pc:sldMkLst>
        <pc:spChg chg="mod">
          <ac:chgData name="1806167 - Moytri Ghosal" userId="S::1806167@eee.buet.ac.bd::a4be5516-384b-408e-8d21-115e56421ff1" providerId="AD" clId="Web-{3A0BE743-37F9-3E03-8E02-FA9A295F2B08}" dt="2023-02-28T16:59:14.875" v="5" actId="20577"/>
          <ac:spMkLst>
            <pc:docMk/>
            <pc:sldMk cId="1199127320" sldId="310"/>
            <ac:spMk id="2" creationId="{45113783-8272-F1C2-3CE8-DF40292E7D54}"/>
          </ac:spMkLst>
        </pc:spChg>
      </pc:sldChg>
      <pc:sldChg chg="addSp delSp modSp new del">
        <pc:chgData name="1806167 - Moytri Ghosal" userId="S::1806167@eee.buet.ac.bd::a4be5516-384b-408e-8d21-115e56421ff1" providerId="AD" clId="Web-{3A0BE743-37F9-3E03-8E02-FA9A295F2B08}" dt="2023-02-28T17:02:08.520" v="20"/>
        <pc:sldMkLst>
          <pc:docMk/>
          <pc:sldMk cId="4000601075" sldId="313"/>
        </pc:sldMkLst>
        <pc:spChg chg="del mod">
          <ac:chgData name="1806167 - Moytri Ghosal" userId="S::1806167@eee.buet.ac.bd::a4be5516-384b-408e-8d21-115e56421ff1" providerId="AD" clId="Web-{3A0BE743-37F9-3E03-8E02-FA9A295F2B08}" dt="2023-02-28T17:01:59.129" v="19"/>
          <ac:spMkLst>
            <pc:docMk/>
            <pc:sldMk cId="4000601075" sldId="313"/>
            <ac:spMk id="4" creationId="{64EE74A5-D322-D1DE-9A59-FF533F822156}"/>
          </ac:spMkLst>
        </pc:spChg>
        <pc:spChg chg="add del">
          <ac:chgData name="1806167 - Moytri Ghosal" userId="S::1806167@eee.buet.ac.bd::a4be5516-384b-408e-8d21-115e56421ff1" providerId="AD" clId="Web-{3A0BE743-37F9-3E03-8E02-FA9A295F2B08}" dt="2023-02-28T17:01:51.004" v="18"/>
          <ac:spMkLst>
            <pc:docMk/>
            <pc:sldMk cId="4000601075" sldId="313"/>
            <ac:spMk id="6" creationId="{496CCBEE-F38F-EDAE-10DB-AA40E426BE4B}"/>
          </ac:spMkLst>
        </pc:spChg>
      </pc:sldChg>
      <pc:sldChg chg="addSp delSp modSp add del replId">
        <pc:chgData name="1806167 - Moytri Ghosal" userId="S::1806167@eee.buet.ac.bd::a4be5516-384b-408e-8d21-115e56421ff1" providerId="AD" clId="Web-{3A0BE743-37F9-3E03-8E02-FA9A295F2B08}" dt="2023-02-28T17:05:19.586" v="30"/>
        <pc:sldMkLst>
          <pc:docMk/>
          <pc:sldMk cId="318531062" sldId="315"/>
        </pc:sldMkLst>
        <pc:spChg chg="del">
          <ac:chgData name="1806167 - Moytri Ghosal" userId="S::1806167@eee.buet.ac.bd::a4be5516-384b-408e-8d21-115e56421ff1" providerId="AD" clId="Web-{3A0BE743-37F9-3E03-8E02-FA9A295F2B08}" dt="2023-02-28T17:02:34.129" v="23"/>
          <ac:spMkLst>
            <pc:docMk/>
            <pc:sldMk cId="318531062" sldId="315"/>
            <ac:spMk id="2" creationId="{0DCBF11D-A416-0F4E-9F78-0DF2456C744E}"/>
          </ac:spMkLst>
        </pc:spChg>
        <pc:spChg chg="mod">
          <ac:chgData name="1806167 - Moytri Ghosal" userId="S::1806167@eee.buet.ac.bd::a4be5516-384b-408e-8d21-115e56421ff1" providerId="AD" clId="Web-{3A0BE743-37F9-3E03-8E02-FA9A295F2B08}" dt="2023-02-28T17:02:28.442" v="22" actId="20577"/>
          <ac:spMkLst>
            <pc:docMk/>
            <pc:sldMk cId="318531062" sldId="315"/>
            <ac:spMk id="3" creationId="{99A9824A-37CE-5047-8E24-58FA9D659E94}"/>
          </ac:spMkLst>
        </pc:spChg>
        <pc:spChg chg="add del mod">
          <ac:chgData name="1806167 - Moytri Ghosal" userId="S::1806167@eee.buet.ac.bd::a4be5516-384b-408e-8d21-115e56421ff1" providerId="AD" clId="Web-{3A0BE743-37F9-3E03-8E02-FA9A295F2B08}" dt="2023-02-28T17:02:37.176" v="24"/>
          <ac:spMkLst>
            <pc:docMk/>
            <pc:sldMk cId="318531062" sldId="315"/>
            <ac:spMk id="9" creationId="{CE42949B-9E2C-DB80-C271-0B7CC8E31F09}"/>
          </ac:spMkLst>
        </pc:spChg>
      </pc:sldChg>
      <pc:sldChg chg="addSp delSp modSp add del replId">
        <pc:chgData name="1806167 - Moytri Ghosal" userId="S::1806167@eee.buet.ac.bd::a4be5516-384b-408e-8d21-115e56421ff1" providerId="AD" clId="Web-{3A0BE743-37F9-3E03-8E02-FA9A295F2B08}" dt="2023-02-28T17:07:50.730" v="63"/>
        <pc:sldMkLst>
          <pc:docMk/>
          <pc:sldMk cId="1141973718" sldId="316"/>
        </pc:sldMkLst>
        <pc:spChg chg="del mod">
          <ac:chgData name="1806167 - Moytri Ghosal" userId="S::1806167@eee.buet.ac.bd::a4be5516-384b-408e-8d21-115e56421ff1" providerId="AD" clId="Web-{3A0BE743-37F9-3E03-8E02-FA9A295F2B08}" dt="2023-02-28T17:03:00.099" v="29"/>
          <ac:spMkLst>
            <pc:docMk/>
            <pc:sldMk cId="1141973718" sldId="316"/>
            <ac:spMk id="2" creationId="{0DCBF11D-A416-0F4E-9F78-0DF2456C744E}"/>
          </ac:spMkLst>
        </pc:spChg>
        <pc:spChg chg="mod">
          <ac:chgData name="1806167 - Moytri Ghosal" userId="S::1806167@eee.buet.ac.bd::a4be5516-384b-408e-8d21-115e56421ff1" providerId="AD" clId="Web-{3A0BE743-37F9-3E03-8E02-FA9A295F2B08}" dt="2023-02-28T17:07:41.105" v="62" actId="1076"/>
          <ac:spMkLst>
            <pc:docMk/>
            <pc:sldMk cId="1141973718" sldId="316"/>
            <ac:spMk id="3" creationId="{99A9824A-37CE-5047-8E24-58FA9D659E94}"/>
          </ac:spMkLst>
        </pc:spChg>
        <pc:spChg chg="add del">
          <ac:chgData name="1806167 - Moytri Ghosal" userId="S::1806167@eee.buet.ac.bd::a4be5516-384b-408e-8d21-115e56421ff1" providerId="AD" clId="Web-{3A0BE743-37F9-3E03-8E02-FA9A295F2B08}" dt="2023-02-28T17:07:10.010" v="61"/>
          <ac:spMkLst>
            <pc:docMk/>
            <pc:sldMk cId="1141973718" sldId="316"/>
            <ac:spMk id="5" creationId="{DD8A7B3C-33EA-1406-6187-2930F132D7AC}"/>
          </ac:spMkLst>
        </pc:spChg>
      </pc:sldChg>
    </pc:docChg>
  </pc:docChgLst>
  <pc:docChgLst>
    <pc:chgData name="Guest User" userId="S::urn:spo:anon#64f81be2a2ca41affa8909a2f2c8f2e46e16aea4ad157bdf76e3652046719d57::" providerId="AD" clId="Web-{B7584AA3-BD7B-A6C9-5000-E78495CB2355}"/>
    <pc:docChg chg="addSld delSld modSld">
      <pc:chgData name="Guest User" userId="S::urn:spo:anon#64f81be2a2ca41affa8909a2f2c8f2e46e16aea4ad157bdf76e3652046719d57::" providerId="AD" clId="Web-{B7584AA3-BD7B-A6C9-5000-E78495CB2355}" dt="2023-02-28T17:10:12.015" v="103" actId="14100"/>
      <pc:docMkLst>
        <pc:docMk/>
      </pc:docMkLst>
      <pc:sldChg chg="delSp modSp">
        <pc:chgData name="Guest User" userId="S::urn:spo:anon#64f81be2a2ca41affa8909a2f2c8f2e46e16aea4ad157bdf76e3652046719d57::" providerId="AD" clId="Web-{B7584AA3-BD7B-A6C9-5000-E78495CB2355}" dt="2023-02-28T16:49:03.083" v="9" actId="1076"/>
        <pc:sldMkLst>
          <pc:docMk/>
          <pc:sldMk cId="318081049" sldId="276"/>
        </pc:sldMkLst>
        <pc:spChg chg="mod">
          <ac:chgData name="Guest User" userId="S::urn:spo:anon#64f81be2a2ca41affa8909a2f2c8f2e46e16aea4ad157bdf76e3652046719d57::" providerId="AD" clId="Web-{B7584AA3-BD7B-A6C9-5000-E78495CB2355}" dt="2023-02-28T16:49:03.083" v="9" actId="1076"/>
          <ac:spMkLst>
            <pc:docMk/>
            <pc:sldMk cId="318081049" sldId="276"/>
            <ac:spMk id="2" creationId="{13065BEC-A1DF-DB49-B707-F4003CEA7E6C}"/>
          </ac:spMkLst>
        </pc:spChg>
        <pc:spChg chg="del">
          <ac:chgData name="Guest User" userId="S::urn:spo:anon#64f81be2a2ca41affa8909a2f2c8f2e46e16aea4ad157bdf76e3652046719d57::" providerId="AD" clId="Web-{B7584AA3-BD7B-A6C9-5000-E78495CB2355}" dt="2023-02-28T16:48:35.567" v="0"/>
          <ac:spMkLst>
            <pc:docMk/>
            <pc:sldMk cId="318081049" sldId="276"/>
            <ac:spMk id="3" creationId="{B5D1BFA2-EE69-374B-B248-C5EB3C1C2B3E}"/>
          </ac:spMkLst>
        </pc:spChg>
        <pc:picChg chg="mod">
          <ac:chgData name="Guest User" userId="S::urn:spo:anon#64f81be2a2ca41affa8909a2f2c8f2e46e16aea4ad157bdf76e3652046719d57::" providerId="AD" clId="Web-{B7584AA3-BD7B-A6C9-5000-E78495CB2355}" dt="2023-02-28T16:48:51.802" v="4" actId="1076"/>
          <ac:picMkLst>
            <pc:docMk/>
            <pc:sldMk cId="318081049" sldId="276"/>
            <ac:picMk id="11" creationId="{00000000-0000-0000-0000-000000000000}"/>
          </ac:picMkLst>
        </pc:picChg>
      </pc:sldChg>
      <pc:sldChg chg="modSp">
        <pc:chgData name="Guest User" userId="S::urn:spo:anon#64f81be2a2ca41affa8909a2f2c8f2e46e16aea4ad157bdf76e3652046719d57::" providerId="AD" clId="Web-{B7584AA3-BD7B-A6C9-5000-E78495CB2355}" dt="2023-02-28T16:51:41.682" v="14" actId="20577"/>
        <pc:sldMkLst>
          <pc:docMk/>
          <pc:sldMk cId="1665378006" sldId="305"/>
        </pc:sldMkLst>
        <pc:spChg chg="mod">
          <ac:chgData name="Guest User" userId="S::urn:spo:anon#64f81be2a2ca41affa8909a2f2c8f2e46e16aea4ad157bdf76e3652046719d57::" providerId="AD" clId="Web-{B7584AA3-BD7B-A6C9-5000-E78495CB2355}" dt="2023-02-28T16:51:41.682" v="14" actId="20577"/>
          <ac:spMkLst>
            <pc:docMk/>
            <pc:sldMk cId="1665378006" sldId="305"/>
            <ac:spMk id="2" creationId="{D1D9A125-D7D2-B925-25DF-584CAC05CD67}"/>
          </ac:spMkLst>
        </pc:spChg>
      </pc:sldChg>
      <pc:sldChg chg="modSp">
        <pc:chgData name="Guest User" userId="S::urn:spo:anon#64f81be2a2ca41affa8909a2f2c8f2e46e16aea4ad157bdf76e3652046719d57::" providerId="AD" clId="Web-{B7584AA3-BD7B-A6C9-5000-E78495CB2355}" dt="2023-02-28T16:56:13.348" v="25" actId="14100"/>
        <pc:sldMkLst>
          <pc:docMk/>
          <pc:sldMk cId="774822482" sldId="306"/>
        </pc:sldMkLst>
        <pc:spChg chg="mod">
          <ac:chgData name="Guest User" userId="S::urn:spo:anon#64f81be2a2ca41affa8909a2f2c8f2e46e16aea4ad157bdf76e3652046719d57::" providerId="AD" clId="Web-{B7584AA3-BD7B-A6C9-5000-E78495CB2355}" dt="2023-02-28T16:56:08.582" v="24" actId="1076"/>
          <ac:spMkLst>
            <pc:docMk/>
            <pc:sldMk cId="774822482" sldId="306"/>
            <ac:spMk id="2" creationId="{F7AB26E1-9036-7C52-3FBC-A2DA27E9A0F2}"/>
          </ac:spMkLst>
        </pc:spChg>
        <pc:picChg chg="mod">
          <ac:chgData name="Guest User" userId="S::urn:spo:anon#64f81be2a2ca41affa8909a2f2c8f2e46e16aea4ad157bdf76e3652046719d57::" providerId="AD" clId="Web-{B7584AA3-BD7B-A6C9-5000-E78495CB2355}" dt="2023-02-28T16:56:13.348" v="25" actId="14100"/>
          <ac:picMkLst>
            <pc:docMk/>
            <pc:sldMk cId="774822482" sldId="306"/>
            <ac:picMk id="7" creationId="{F00F657A-CD7E-2452-7012-DB913979C266}"/>
          </ac:picMkLst>
        </pc:picChg>
      </pc:sldChg>
      <pc:sldChg chg="modSp">
        <pc:chgData name="Guest User" userId="S::urn:spo:anon#64f81be2a2ca41affa8909a2f2c8f2e46e16aea4ad157bdf76e3652046719d57::" providerId="AD" clId="Web-{B7584AA3-BD7B-A6C9-5000-E78495CB2355}" dt="2023-02-28T16:55:17.893" v="19" actId="1076"/>
        <pc:sldMkLst>
          <pc:docMk/>
          <pc:sldMk cId="3446816132" sldId="307"/>
        </pc:sldMkLst>
        <pc:spChg chg="mod">
          <ac:chgData name="Guest User" userId="S::urn:spo:anon#64f81be2a2ca41affa8909a2f2c8f2e46e16aea4ad157bdf76e3652046719d57::" providerId="AD" clId="Web-{B7584AA3-BD7B-A6C9-5000-E78495CB2355}" dt="2023-02-28T16:55:08.658" v="17"/>
          <ac:spMkLst>
            <pc:docMk/>
            <pc:sldMk cId="3446816132" sldId="307"/>
            <ac:spMk id="2" creationId="{D5F0B469-254A-C4D3-46F1-338FA4F9C583}"/>
          </ac:spMkLst>
        </pc:spChg>
        <pc:picChg chg="mod">
          <ac:chgData name="Guest User" userId="S::urn:spo:anon#64f81be2a2ca41affa8909a2f2c8f2e46e16aea4ad157bdf76e3652046719d57::" providerId="AD" clId="Web-{B7584AA3-BD7B-A6C9-5000-E78495CB2355}" dt="2023-02-28T16:55:17.893" v="19" actId="1076"/>
          <ac:picMkLst>
            <pc:docMk/>
            <pc:sldMk cId="3446816132" sldId="307"/>
            <ac:picMk id="7" creationId="{0A756B9E-8108-BCDA-9A0C-78A5D7051AF8}"/>
          </ac:picMkLst>
        </pc:picChg>
      </pc:sldChg>
      <pc:sldChg chg="modSp">
        <pc:chgData name="Guest User" userId="S::urn:spo:anon#64f81be2a2ca41affa8909a2f2c8f2e46e16aea4ad157bdf76e3652046719d57::" providerId="AD" clId="Web-{B7584AA3-BD7B-A6C9-5000-E78495CB2355}" dt="2023-02-28T16:58:24.696" v="33" actId="14100"/>
        <pc:sldMkLst>
          <pc:docMk/>
          <pc:sldMk cId="700280895" sldId="308"/>
        </pc:sldMkLst>
        <pc:spChg chg="mod">
          <ac:chgData name="Guest User" userId="S::urn:spo:anon#64f81be2a2ca41affa8909a2f2c8f2e46e16aea4ad157bdf76e3652046719d57::" providerId="AD" clId="Web-{B7584AA3-BD7B-A6C9-5000-E78495CB2355}" dt="2023-02-28T16:58:05.929" v="28" actId="1076"/>
          <ac:spMkLst>
            <pc:docMk/>
            <pc:sldMk cId="700280895" sldId="308"/>
            <ac:spMk id="2" creationId="{89193652-5BAC-4221-20B6-52884550A0B1}"/>
          </ac:spMkLst>
        </pc:spChg>
        <pc:picChg chg="mod">
          <ac:chgData name="Guest User" userId="S::urn:spo:anon#64f81be2a2ca41affa8909a2f2c8f2e46e16aea4ad157bdf76e3652046719d57::" providerId="AD" clId="Web-{B7584AA3-BD7B-A6C9-5000-E78495CB2355}" dt="2023-02-28T16:58:24.696" v="33" actId="14100"/>
          <ac:picMkLst>
            <pc:docMk/>
            <pc:sldMk cId="700280895" sldId="308"/>
            <ac:picMk id="7" creationId="{3E72B9F3-13E8-2F96-10A4-B22CA2466C9C}"/>
          </ac:picMkLst>
        </pc:picChg>
      </pc:sldChg>
      <pc:sldChg chg="modSp">
        <pc:chgData name="Guest User" userId="S::urn:spo:anon#64f81be2a2ca41affa8909a2f2c8f2e46e16aea4ad157bdf76e3652046719d57::" providerId="AD" clId="Web-{B7584AA3-BD7B-A6C9-5000-E78495CB2355}" dt="2023-02-28T16:49:52.038" v="12" actId="1076"/>
        <pc:sldMkLst>
          <pc:docMk/>
          <pc:sldMk cId="1199127320" sldId="310"/>
        </pc:sldMkLst>
        <pc:spChg chg="mod">
          <ac:chgData name="Guest User" userId="S::urn:spo:anon#64f81be2a2ca41affa8909a2f2c8f2e46e16aea4ad157bdf76e3652046719d57::" providerId="AD" clId="Web-{B7584AA3-BD7B-A6C9-5000-E78495CB2355}" dt="2023-02-28T16:49:40.741" v="10"/>
          <ac:spMkLst>
            <pc:docMk/>
            <pc:sldMk cId="1199127320" sldId="310"/>
            <ac:spMk id="2" creationId="{45113783-8272-F1C2-3CE8-DF40292E7D54}"/>
          </ac:spMkLst>
        </pc:spChg>
        <pc:picChg chg="mod">
          <ac:chgData name="Guest User" userId="S::urn:spo:anon#64f81be2a2ca41affa8909a2f2c8f2e46e16aea4ad157bdf76e3652046719d57::" providerId="AD" clId="Web-{B7584AA3-BD7B-A6C9-5000-E78495CB2355}" dt="2023-02-28T16:49:52.038" v="12" actId="1076"/>
          <ac:picMkLst>
            <pc:docMk/>
            <pc:sldMk cId="1199127320" sldId="310"/>
            <ac:picMk id="7" creationId="{A9762D9B-535E-D8DD-C086-B406BE08677E}"/>
          </ac:picMkLst>
        </pc:picChg>
      </pc:sldChg>
      <pc:sldChg chg="addSp delSp modSp">
        <pc:chgData name="Guest User" userId="S::urn:spo:anon#64f81be2a2ca41affa8909a2f2c8f2e46e16aea4ad157bdf76e3652046719d57::" providerId="AD" clId="Web-{B7584AA3-BD7B-A6C9-5000-E78495CB2355}" dt="2023-02-28T17:10:12.015" v="103" actId="14100"/>
        <pc:sldMkLst>
          <pc:docMk/>
          <pc:sldMk cId="2883123767" sldId="311"/>
        </pc:sldMkLst>
        <pc:spChg chg="del">
          <ac:chgData name="Guest User" userId="S::urn:spo:anon#64f81be2a2ca41affa8909a2f2c8f2e46e16aea4ad157bdf76e3652046719d57::" providerId="AD" clId="Web-{B7584AA3-BD7B-A6C9-5000-E78495CB2355}" dt="2023-02-28T17:05:25.912" v="64"/>
          <ac:spMkLst>
            <pc:docMk/>
            <pc:sldMk cId="2883123767" sldId="311"/>
            <ac:spMk id="3" creationId="{B006F768-C972-A396-FCA7-31EAB678273E}"/>
          </ac:spMkLst>
        </pc:spChg>
        <pc:picChg chg="add mod">
          <ac:chgData name="Guest User" userId="S::urn:spo:anon#64f81be2a2ca41affa8909a2f2c8f2e46e16aea4ad157bdf76e3652046719d57::" providerId="AD" clId="Web-{B7584AA3-BD7B-A6C9-5000-E78495CB2355}" dt="2023-02-28T17:10:09.218" v="102" actId="14100"/>
          <ac:picMkLst>
            <pc:docMk/>
            <pc:sldMk cId="2883123767" sldId="311"/>
            <ac:picMk id="2" creationId="{53190F51-CC5F-CC39-D193-95AC7CAB0045}"/>
          </ac:picMkLst>
        </pc:picChg>
        <pc:picChg chg="add mod">
          <ac:chgData name="Guest User" userId="S::urn:spo:anon#64f81be2a2ca41affa8909a2f2c8f2e46e16aea4ad157bdf76e3652046719d57::" providerId="AD" clId="Web-{B7584AA3-BD7B-A6C9-5000-E78495CB2355}" dt="2023-02-28T17:10:12.015" v="103" actId="14100"/>
          <ac:picMkLst>
            <pc:docMk/>
            <pc:sldMk cId="2883123767" sldId="311"/>
            <ac:picMk id="7" creationId="{4AD2A08A-278F-BE1B-0493-11E46A6A0AAE}"/>
          </ac:picMkLst>
        </pc:picChg>
        <pc:picChg chg="add mod">
          <ac:chgData name="Guest User" userId="S::urn:spo:anon#64f81be2a2ca41affa8909a2f2c8f2e46e16aea4ad157bdf76e3652046719d57::" providerId="AD" clId="Web-{B7584AA3-BD7B-A6C9-5000-E78495CB2355}" dt="2023-02-28T17:10:02.358" v="100" actId="14100"/>
          <ac:picMkLst>
            <pc:docMk/>
            <pc:sldMk cId="2883123767" sldId="311"/>
            <ac:picMk id="8" creationId="{10BF4A12-2E20-F6B5-9F23-A1C5E2A395A9}"/>
          </ac:picMkLst>
        </pc:picChg>
        <pc:picChg chg="add mod">
          <ac:chgData name="Guest User" userId="S::urn:spo:anon#64f81be2a2ca41affa8909a2f2c8f2e46e16aea4ad157bdf76e3652046719d57::" providerId="AD" clId="Web-{B7584AA3-BD7B-A6C9-5000-E78495CB2355}" dt="2023-02-28T17:10:05.390" v="101" actId="14100"/>
          <ac:picMkLst>
            <pc:docMk/>
            <pc:sldMk cId="2883123767" sldId="311"/>
            <ac:picMk id="9" creationId="{F9BC74C5-06B3-1353-BC23-A8461FFCF493}"/>
          </ac:picMkLst>
        </pc:picChg>
      </pc:sldChg>
      <pc:sldChg chg="addSp delSp modSp new">
        <pc:chgData name="Guest User" userId="S::urn:spo:anon#64f81be2a2ca41affa8909a2f2c8f2e46e16aea4ad157bdf76e3652046719d57::" providerId="AD" clId="Web-{B7584AA3-BD7B-A6C9-5000-E78495CB2355}" dt="2023-02-28T17:04:49.348" v="61"/>
        <pc:sldMkLst>
          <pc:docMk/>
          <pc:sldMk cId="1399109465" sldId="314"/>
        </pc:sldMkLst>
        <pc:spChg chg="mod">
          <ac:chgData name="Guest User" userId="S::urn:spo:anon#64f81be2a2ca41affa8909a2f2c8f2e46e16aea4ad157bdf76e3652046719d57::" providerId="AD" clId="Web-{B7584AA3-BD7B-A6C9-5000-E78495CB2355}" dt="2023-02-28T17:04:49.348" v="61"/>
          <ac:spMkLst>
            <pc:docMk/>
            <pc:sldMk cId="1399109465" sldId="314"/>
            <ac:spMk id="2" creationId="{80A25EA6-ECCD-F0C1-644C-30F01568B821}"/>
          </ac:spMkLst>
        </pc:spChg>
        <pc:spChg chg="del">
          <ac:chgData name="Guest User" userId="S::urn:spo:anon#64f81be2a2ca41affa8909a2f2c8f2e46e16aea4ad157bdf76e3652046719d57::" providerId="AD" clId="Web-{B7584AA3-BD7B-A6C9-5000-E78495CB2355}" dt="2023-02-28T17:02:01.421" v="52"/>
          <ac:spMkLst>
            <pc:docMk/>
            <pc:sldMk cId="1399109465" sldId="314"/>
            <ac:spMk id="3" creationId="{BBBA049C-7185-8034-BCE5-A5A5BF3DB101}"/>
          </ac:spMkLst>
        </pc:spChg>
        <pc:spChg chg="add del mod">
          <ac:chgData name="Guest User" userId="S::urn:spo:anon#64f81be2a2ca41affa8909a2f2c8f2e46e16aea4ad157bdf76e3652046719d57::" providerId="AD" clId="Web-{B7584AA3-BD7B-A6C9-5000-E78495CB2355}" dt="2023-02-28T17:01:13.592" v="39"/>
          <ac:spMkLst>
            <pc:docMk/>
            <pc:sldMk cId="1399109465" sldId="314"/>
            <ac:spMk id="7" creationId="{BF6D316B-00EB-11DA-6984-72118EE61E15}"/>
          </ac:spMkLst>
        </pc:spChg>
        <pc:picChg chg="add mod">
          <ac:chgData name="Guest User" userId="S::urn:spo:anon#64f81be2a2ca41affa8909a2f2c8f2e46e16aea4ad157bdf76e3652046719d57::" providerId="AD" clId="Web-{B7584AA3-BD7B-A6C9-5000-E78495CB2355}" dt="2023-02-28T17:04:15.613" v="60" actId="1076"/>
          <ac:picMkLst>
            <pc:docMk/>
            <pc:sldMk cId="1399109465" sldId="314"/>
            <ac:picMk id="8" creationId="{A0257C9C-09D2-F82E-B1EB-FA2758655EE1}"/>
          </ac:picMkLst>
        </pc:picChg>
      </pc:sldChg>
      <pc:sldChg chg="new del">
        <pc:chgData name="Guest User" userId="S::urn:spo:anon#64f81be2a2ca41affa8909a2f2c8f2e46e16aea4ad157bdf76e3652046719d57::" providerId="AD" clId="Web-{B7584AA3-BD7B-A6C9-5000-E78495CB2355}" dt="2023-02-28T17:05:19.412" v="63"/>
        <pc:sldMkLst>
          <pc:docMk/>
          <pc:sldMk cId="3016944203" sldId="317"/>
        </pc:sldMkLst>
      </pc:sldChg>
    </pc:docChg>
  </pc:docChgLst>
  <pc:docChgLst>
    <pc:chgData name="Guest User" userId="S::urn:spo:anon#64f81be2a2ca41affa8909a2f2c8f2e46e16aea4ad157bdf76e3652046719d57::" providerId="AD" clId="Web-{692D0428-D070-B667-10C3-DEB4BE737635}"/>
    <pc:docChg chg="addSld delSld modSld">
      <pc:chgData name="Guest User" userId="S::urn:spo:anon#64f81be2a2ca41affa8909a2f2c8f2e46e16aea4ad157bdf76e3652046719d57::" providerId="AD" clId="Web-{692D0428-D070-B667-10C3-DEB4BE737635}" dt="2023-02-28T16:46:48.523" v="84"/>
      <pc:docMkLst>
        <pc:docMk/>
      </pc:docMkLst>
      <pc:sldChg chg="new del">
        <pc:chgData name="Guest User" userId="S::urn:spo:anon#64f81be2a2ca41affa8909a2f2c8f2e46e16aea4ad157bdf76e3652046719d57::" providerId="AD" clId="Web-{692D0428-D070-B667-10C3-DEB4BE737635}" dt="2023-02-28T16:40:54.432" v="2"/>
        <pc:sldMkLst>
          <pc:docMk/>
          <pc:sldMk cId="1355587845" sldId="309"/>
        </pc:sldMkLst>
      </pc:sldChg>
      <pc:sldChg chg="addSp delSp modSp new">
        <pc:chgData name="Guest User" userId="S::urn:spo:anon#64f81be2a2ca41affa8909a2f2c8f2e46e16aea4ad157bdf76e3652046719d57::" providerId="AD" clId="Web-{692D0428-D070-B667-10C3-DEB4BE737635}" dt="2023-02-28T16:44:25.721" v="12"/>
        <pc:sldMkLst>
          <pc:docMk/>
          <pc:sldMk cId="1199127320" sldId="310"/>
        </pc:sldMkLst>
        <pc:spChg chg="mod">
          <ac:chgData name="Guest User" userId="S::urn:spo:anon#64f81be2a2ca41affa8909a2f2c8f2e46e16aea4ad157bdf76e3652046719d57::" providerId="AD" clId="Web-{692D0428-D070-B667-10C3-DEB4BE737635}" dt="2023-02-28T16:44:14.127" v="11" actId="20577"/>
          <ac:spMkLst>
            <pc:docMk/>
            <pc:sldMk cId="1199127320" sldId="310"/>
            <ac:spMk id="2" creationId="{45113783-8272-F1C2-3CE8-DF40292E7D54}"/>
          </ac:spMkLst>
        </pc:spChg>
        <pc:spChg chg="del">
          <ac:chgData name="Guest User" userId="S::urn:spo:anon#64f81be2a2ca41affa8909a2f2c8f2e46e16aea4ad157bdf76e3652046719d57::" providerId="AD" clId="Web-{692D0428-D070-B667-10C3-DEB4BE737635}" dt="2023-02-28T16:44:25.721" v="12"/>
          <ac:spMkLst>
            <pc:docMk/>
            <pc:sldMk cId="1199127320" sldId="310"/>
            <ac:spMk id="3" creationId="{342C31EF-038C-01C0-3AFB-09A215DE6733}"/>
          </ac:spMkLst>
        </pc:spChg>
        <pc:picChg chg="add mod ord">
          <ac:chgData name="Guest User" userId="S::urn:spo:anon#64f81be2a2ca41affa8909a2f2c8f2e46e16aea4ad157bdf76e3652046719d57::" providerId="AD" clId="Web-{692D0428-D070-B667-10C3-DEB4BE737635}" dt="2023-02-28T16:44:25.721" v="12"/>
          <ac:picMkLst>
            <pc:docMk/>
            <pc:sldMk cId="1199127320" sldId="310"/>
            <ac:picMk id="7" creationId="{A9762D9B-535E-D8DD-C086-B406BE08677E}"/>
          </ac:picMkLst>
        </pc:picChg>
      </pc:sldChg>
      <pc:sldChg chg="addSp delSp modSp new mod setBg setClrOvrMap">
        <pc:chgData name="Guest User" userId="S::urn:spo:anon#64f81be2a2ca41affa8909a2f2c8f2e46e16aea4ad157bdf76e3652046719d57::" providerId="AD" clId="Web-{692D0428-D070-B667-10C3-DEB4BE737635}" dt="2023-02-28T16:46:48.523" v="84"/>
        <pc:sldMkLst>
          <pc:docMk/>
          <pc:sldMk cId="839710274" sldId="312"/>
        </pc:sldMkLst>
        <pc:spChg chg="mo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2" creationId="{136ED056-7CF6-108A-AC91-7506D5189641}"/>
          </ac:spMkLst>
        </pc:spChg>
        <pc:spChg chg="mo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3" creationId="{D4B7E305-E3BE-8898-7776-5F69C1D7CE94}"/>
          </ac:spMkLst>
        </pc:spChg>
        <pc:spChg chg="mod or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4" creationId="{3AB67E33-07F2-0F87-3FC2-32E984ADCE62}"/>
          </ac:spMkLst>
        </pc:spChg>
        <pc:spChg chg="mo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5" creationId="{BE518481-AF0E-DF6D-3D22-0DB505262180}"/>
          </ac:spMkLst>
        </pc:spChg>
        <pc:spChg chg="mo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6" creationId="{3B36E2F0-F2DE-ACEC-D062-3D5E5160FE72}"/>
          </ac:spMkLst>
        </pc:spChg>
        <pc:spChg chg="ad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11" creationId="{A009E310-C7C2-4F23-B466-4417C8ED3B99}"/>
          </ac:spMkLst>
        </pc:spChg>
        <pc:spChg chg="add del">
          <ac:chgData name="Guest User" userId="S::urn:spo:anon#64f81be2a2ca41affa8909a2f2c8f2e46e16aea4ad157bdf76e3652046719d57::" providerId="AD" clId="Web-{692D0428-D070-B667-10C3-DEB4BE737635}" dt="2023-02-28T16:46:48.508" v="83"/>
          <ac:spMkLst>
            <pc:docMk/>
            <pc:sldMk cId="839710274" sldId="312"/>
            <ac:spMk id="12" creationId="{E192707B-B929-41A7-9B41-E959A1C689E4}"/>
          </ac:spMkLst>
        </pc:spChg>
        <pc:spChg chg="add del">
          <ac:chgData name="Guest User" userId="S::urn:spo:anon#64f81be2a2ca41affa8909a2f2c8f2e46e16aea4ad157bdf76e3652046719d57::" providerId="AD" clId="Web-{692D0428-D070-B667-10C3-DEB4BE737635}" dt="2023-02-28T16:46:33.242" v="81"/>
          <ac:spMkLst>
            <pc:docMk/>
            <pc:sldMk cId="839710274" sldId="312"/>
            <ac:spMk id="13" creationId="{CD000060-D06D-4A48-BD8E-978966CCA797}"/>
          </ac:spMkLst>
        </pc:spChg>
        <pc:spChg chg="add del">
          <ac:chgData name="Guest User" userId="S::urn:spo:anon#64f81be2a2ca41affa8909a2f2c8f2e46e16aea4ad157bdf76e3652046719d57::" providerId="AD" clId="Web-{692D0428-D070-B667-10C3-DEB4BE737635}" dt="2023-02-28T16:46:48.508" v="83"/>
          <ac:spMkLst>
            <pc:docMk/>
            <pc:sldMk cId="839710274" sldId="312"/>
            <ac:spMk id="14" creationId="{8FB4235C-4505-46C7-AD8F-8769A1972FC1}"/>
          </ac:spMkLst>
        </pc:spChg>
        <pc:spChg chg="add del">
          <ac:chgData name="Guest User" userId="S::urn:spo:anon#64f81be2a2ca41affa8909a2f2c8f2e46e16aea4ad157bdf76e3652046719d57::" providerId="AD" clId="Web-{692D0428-D070-B667-10C3-DEB4BE737635}" dt="2023-02-28T16:46:33.242" v="81"/>
          <ac:spMkLst>
            <pc:docMk/>
            <pc:sldMk cId="839710274" sldId="312"/>
            <ac:spMk id="15" creationId="{DE4E5113-B3D0-40F8-9F39-B2C2BF92AE31}"/>
          </ac:spMkLst>
        </pc:spChg>
        <pc:spChg chg="ad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16" creationId="{51A4F4A1-146B-4D29-852A-F60996679785}"/>
          </ac:spMkLst>
        </pc:spChg>
        <pc:spChg chg="ad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17" creationId="{6015B4CE-42DE-4E9B-B800-B5B8142E6FCB}"/>
          </ac:spMkLst>
        </pc:spChg>
        <pc:spChg chg="add">
          <ac:chgData name="Guest User" userId="S::urn:spo:anon#64f81be2a2ca41affa8909a2f2c8f2e46e16aea4ad157bdf76e3652046719d57::" providerId="AD" clId="Web-{692D0428-D070-B667-10C3-DEB4BE737635}" dt="2023-02-28T16:46:48.523" v="84"/>
          <ac:spMkLst>
            <pc:docMk/>
            <pc:sldMk cId="839710274" sldId="312"/>
            <ac:spMk id="18" creationId="{A4C31FF5-F97E-4082-BFC5-A880DB9F3F00}"/>
          </ac:spMkLst>
        </pc:spChg>
        <pc:picChg chg="add del">
          <ac:chgData name="Guest User" userId="S::urn:spo:anon#64f81be2a2ca41affa8909a2f2c8f2e46e16aea4ad157bdf76e3652046719d57::" providerId="AD" clId="Web-{692D0428-D070-B667-10C3-DEB4BE737635}" dt="2023-02-28T16:46:48.508" v="83"/>
          <ac:picMkLst>
            <pc:docMk/>
            <pc:sldMk cId="839710274" sldId="312"/>
            <ac:picMk id="8" creationId="{D5F69F8A-804F-49AF-F1D6-B074EFB7E180}"/>
          </ac:picMkLst>
        </pc:picChg>
        <pc:picChg chg="add del">
          <ac:chgData name="Guest User" userId="S::urn:spo:anon#64f81be2a2ca41affa8909a2f2c8f2e46e16aea4ad157bdf76e3652046719d57::" providerId="AD" clId="Web-{692D0428-D070-B667-10C3-DEB4BE737635}" dt="2023-02-28T16:46:33.242" v="81"/>
          <ac:picMkLst>
            <pc:docMk/>
            <pc:sldMk cId="839710274" sldId="312"/>
            <ac:picMk id="10" creationId="{391BCADB-0EDC-5760-FC80-5797EC6CD406}"/>
          </ac:picMkLst>
        </pc:picChg>
      </pc:sldChg>
    </pc:docChg>
  </pc:docChgLst>
  <pc:docChgLst>
    <pc:chgData name="Guest User" userId="S::urn:spo:anon#64f81be2a2ca41affa8909a2f2c8f2e46e16aea4ad157bdf76e3652046719d57::" providerId="AD" clId="Web-{F20D4140-DEE8-418D-BD0D-4A3C6FF19A83}"/>
    <pc:docChg chg="delSld modSld">
      <pc:chgData name="Guest User" userId="S::urn:spo:anon#64f81be2a2ca41affa8909a2f2c8f2e46e16aea4ad157bdf76e3652046719d57::" providerId="AD" clId="Web-{F20D4140-DEE8-418D-BD0D-4A3C6FF19A83}" dt="2023-02-26T18:43:20.558" v="453"/>
      <pc:docMkLst>
        <pc:docMk/>
      </pc:docMkLst>
      <pc:sldChg chg="addSp delSp modSp">
        <pc:chgData name="Guest User" userId="S::urn:spo:anon#64f81be2a2ca41affa8909a2f2c8f2e46e16aea4ad157bdf76e3652046719d57::" providerId="AD" clId="Web-{F20D4140-DEE8-418D-BD0D-4A3C6FF19A83}" dt="2023-02-26T18:42:17.978" v="449"/>
        <pc:sldMkLst>
          <pc:docMk/>
          <pc:sldMk cId="2984699319" sldId="257"/>
        </pc:sldMkLst>
        <pc:spChg chg="add del mod">
          <ac:chgData name="Guest User" userId="S::urn:spo:anon#64f81be2a2ca41affa8909a2f2c8f2e46e16aea4ad157bdf76e3652046719d57::" providerId="AD" clId="Web-{F20D4140-DEE8-418D-BD0D-4A3C6FF19A83}" dt="2023-02-26T18:20:08.529" v="139"/>
          <ac:spMkLst>
            <pc:docMk/>
            <pc:sldMk cId="2984699319" sldId="257"/>
            <ac:spMk id="5" creationId="{51B2C38B-4AC5-9248-B4C6-67239E72DC1E}"/>
          </ac:spMkLst>
        </pc:spChg>
        <pc:graphicFrameChg chg="add del">
          <ac:chgData name="Guest User" userId="S::urn:spo:anon#64f81be2a2ca41affa8909a2f2c8f2e46e16aea4ad157bdf76e3652046719d57::" providerId="AD" clId="Web-{F20D4140-DEE8-418D-BD0D-4A3C6FF19A83}" dt="2023-02-26T18:19:42.497" v="130"/>
          <ac:graphicFrameMkLst>
            <pc:docMk/>
            <pc:sldMk cId="2984699319" sldId="257"/>
            <ac:graphicFrameMk id="13" creationId="{BC3CA843-702E-6D15-80F4-CA5C4A08D6BC}"/>
          </ac:graphicFrameMkLst>
        </pc:graphicFrameChg>
        <pc:graphicFrameChg chg="add del">
          <ac:chgData name="Guest User" userId="S::urn:spo:anon#64f81be2a2ca41affa8909a2f2c8f2e46e16aea4ad157bdf76e3652046719d57::" providerId="AD" clId="Web-{F20D4140-DEE8-418D-BD0D-4A3C6FF19A83}" dt="2023-02-26T18:19:48.544" v="132"/>
          <ac:graphicFrameMkLst>
            <pc:docMk/>
            <pc:sldMk cId="2984699319" sldId="257"/>
            <ac:graphicFrameMk id="15" creationId="{16A5FDB9-0410-2F32-5008-35A85F945DD5}"/>
          </ac:graphicFrameMkLst>
        </pc:graphicFrameChg>
        <pc:graphicFrameChg chg="add del">
          <ac:chgData name="Guest User" userId="S::urn:spo:anon#64f81be2a2ca41affa8909a2f2c8f2e46e16aea4ad157bdf76e3652046719d57::" providerId="AD" clId="Web-{F20D4140-DEE8-418D-BD0D-4A3C6FF19A83}" dt="2023-02-26T18:19:52.122" v="134"/>
          <ac:graphicFrameMkLst>
            <pc:docMk/>
            <pc:sldMk cId="2984699319" sldId="257"/>
            <ac:graphicFrameMk id="17" creationId="{2A5AE769-D087-998A-9A30-3A1188587E32}"/>
          </ac:graphicFrameMkLst>
        </pc:graphicFrameChg>
        <pc:graphicFrameChg chg="add del">
          <ac:chgData name="Guest User" userId="S::urn:spo:anon#64f81be2a2ca41affa8909a2f2c8f2e46e16aea4ad157bdf76e3652046719d57::" providerId="AD" clId="Web-{F20D4140-DEE8-418D-BD0D-4A3C6FF19A83}" dt="2023-02-26T18:19:55.466" v="136"/>
          <ac:graphicFrameMkLst>
            <pc:docMk/>
            <pc:sldMk cId="2984699319" sldId="257"/>
            <ac:graphicFrameMk id="19" creationId="{907F67E0-1415-7D43-B1A2-6C3F750FA02A}"/>
          </ac:graphicFrameMkLst>
        </pc:graphicFrameChg>
        <pc:graphicFrameChg chg="add del">
          <ac:chgData name="Guest User" userId="S::urn:spo:anon#64f81be2a2ca41affa8909a2f2c8f2e46e16aea4ad157bdf76e3652046719d57::" providerId="AD" clId="Web-{F20D4140-DEE8-418D-BD0D-4A3C6FF19A83}" dt="2023-02-26T18:20:08.513" v="138"/>
          <ac:graphicFrameMkLst>
            <pc:docMk/>
            <pc:sldMk cId="2984699319" sldId="257"/>
            <ac:graphicFrameMk id="21" creationId="{16A5FDB9-0410-2F32-5008-35A85F945DD5}"/>
          </ac:graphicFrameMkLst>
        </pc:graphicFrameChg>
        <pc:graphicFrameChg chg="add mod modGraphic">
          <ac:chgData name="Guest User" userId="S::urn:spo:anon#64f81be2a2ca41affa8909a2f2c8f2e46e16aea4ad157bdf76e3652046719d57::" providerId="AD" clId="Web-{F20D4140-DEE8-418D-BD0D-4A3C6FF19A83}" dt="2023-02-26T18:42:17.978" v="449"/>
          <ac:graphicFrameMkLst>
            <pc:docMk/>
            <pc:sldMk cId="2984699319" sldId="257"/>
            <ac:graphicFrameMk id="23" creationId="{BC3CA843-702E-6D15-80F4-CA5C4A08D6BC}"/>
          </ac:graphicFrameMkLst>
        </pc:graphicFrameChg>
        <pc:picChg chg="mod">
          <ac:chgData name="Guest User" userId="S::urn:spo:anon#64f81be2a2ca41affa8909a2f2c8f2e46e16aea4ad157bdf76e3652046719d57::" providerId="AD" clId="Web-{F20D4140-DEE8-418D-BD0D-4A3C6FF19A83}" dt="2023-02-26T18:40:31.880" v="439" actId="14100"/>
          <ac:picMkLst>
            <pc:docMk/>
            <pc:sldMk cId="2984699319" sldId="257"/>
            <ac:picMk id="2" creationId="{00000000-0000-0000-0000-000000000000}"/>
          </ac:picMkLst>
        </pc:picChg>
        <pc:picChg chg="mod">
          <ac:chgData name="Guest User" userId="S::urn:spo:anon#64f81be2a2ca41affa8909a2f2c8f2e46e16aea4ad157bdf76e3652046719d57::" providerId="AD" clId="Web-{F20D4140-DEE8-418D-BD0D-4A3C6FF19A83}" dt="2023-02-26T18:20:48.672" v="143" actId="14100"/>
          <ac:picMkLst>
            <pc:docMk/>
            <pc:sldMk cId="2984699319" sldId="257"/>
            <ac:picMk id="3" creationId="{00000000-0000-0000-0000-000000000000}"/>
          </ac:picMkLst>
        </pc:picChg>
      </pc:sldChg>
      <pc:sldChg chg="modSp">
        <pc:chgData name="Guest User" userId="S::urn:spo:anon#64f81be2a2ca41affa8909a2f2c8f2e46e16aea4ad157bdf76e3652046719d57::" providerId="AD" clId="Web-{F20D4140-DEE8-418D-BD0D-4A3C6FF19A83}" dt="2023-02-26T18:42:49.573" v="451" actId="20577"/>
        <pc:sldMkLst>
          <pc:docMk/>
          <pc:sldMk cId="2642175759" sldId="258"/>
        </pc:sldMkLst>
        <pc:spChg chg="mod">
          <ac:chgData name="Guest User" userId="S::urn:spo:anon#64f81be2a2ca41affa8909a2f2c8f2e46e16aea4ad157bdf76e3652046719d57::" providerId="AD" clId="Web-{F20D4140-DEE8-418D-BD0D-4A3C6FF19A83}" dt="2023-02-26T18:42:49.573" v="451" actId="20577"/>
          <ac:spMkLst>
            <pc:docMk/>
            <pc:sldMk cId="2642175759" sldId="258"/>
            <ac:spMk id="3" creationId="{B5D1BFA2-EE69-374B-B248-C5EB3C1C2B3E}"/>
          </ac:spMkLst>
        </pc:spChg>
      </pc:sldChg>
      <pc:sldChg chg="modSp">
        <pc:chgData name="Guest User" userId="S::urn:spo:anon#64f81be2a2ca41affa8909a2f2c8f2e46e16aea4ad157bdf76e3652046719d57::" providerId="AD" clId="Web-{F20D4140-DEE8-418D-BD0D-4A3C6FF19A83}" dt="2023-02-26T18:33:18.051" v="391" actId="20577"/>
        <pc:sldMkLst>
          <pc:docMk/>
          <pc:sldMk cId="3005554769" sldId="268"/>
        </pc:sldMkLst>
        <pc:spChg chg="mod">
          <ac:chgData name="Guest User" userId="S::urn:spo:anon#64f81be2a2ca41affa8909a2f2c8f2e46e16aea4ad157bdf76e3652046719d57::" providerId="AD" clId="Web-{F20D4140-DEE8-418D-BD0D-4A3C6FF19A83}" dt="2023-02-26T18:33:18.051" v="391" actId="20577"/>
          <ac:spMkLst>
            <pc:docMk/>
            <pc:sldMk cId="3005554769" sldId="268"/>
            <ac:spMk id="3" creationId="{99A9824A-37CE-5047-8E24-58FA9D659E94}"/>
          </ac:spMkLst>
        </pc:spChg>
      </pc:sldChg>
      <pc:sldChg chg="modSp">
        <pc:chgData name="Guest User" userId="S::urn:spo:anon#64f81be2a2ca41affa8909a2f2c8f2e46e16aea4ad157bdf76e3652046719d57::" providerId="AD" clId="Web-{F20D4140-DEE8-418D-BD0D-4A3C6FF19A83}" dt="2023-02-26T18:39:34.597" v="436"/>
        <pc:sldMkLst>
          <pc:docMk/>
          <pc:sldMk cId="2097328553" sldId="272"/>
        </pc:sldMkLst>
        <pc:spChg chg="mod">
          <ac:chgData name="Guest User" userId="S::urn:spo:anon#64f81be2a2ca41affa8909a2f2c8f2e46e16aea4ad157bdf76e3652046719d57::" providerId="AD" clId="Web-{F20D4140-DEE8-418D-BD0D-4A3C6FF19A83}" dt="2023-02-26T18:38:27.563" v="429"/>
          <ac:spMkLst>
            <pc:docMk/>
            <pc:sldMk cId="2097328553" sldId="272"/>
            <ac:spMk id="15" creationId="{00000000-0000-0000-0000-000000000000}"/>
          </ac:spMkLst>
        </pc:spChg>
        <pc:spChg chg="mod">
          <ac:chgData name="Guest User" userId="S::urn:spo:anon#64f81be2a2ca41affa8909a2f2c8f2e46e16aea4ad157bdf76e3652046719d57::" providerId="AD" clId="Web-{F20D4140-DEE8-418D-BD0D-4A3C6FF19A83}" dt="2023-02-26T18:38:46.439" v="431"/>
          <ac:spMkLst>
            <pc:docMk/>
            <pc:sldMk cId="2097328553" sldId="272"/>
            <ac:spMk id="17" creationId="{00000000-0000-0000-0000-000000000000}"/>
          </ac:spMkLst>
        </pc:spChg>
        <pc:spChg chg="mod">
          <ac:chgData name="Guest User" userId="S::urn:spo:anon#64f81be2a2ca41affa8909a2f2c8f2e46e16aea4ad157bdf76e3652046719d57::" providerId="AD" clId="Web-{F20D4140-DEE8-418D-BD0D-4A3C6FF19A83}" dt="2023-02-26T18:39:06.565" v="432"/>
          <ac:spMkLst>
            <pc:docMk/>
            <pc:sldMk cId="2097328553" sldId="272"/>
            <ac:spMk id="18" creationId="{00000000-0000-0000-0000-000000000000}"/>
          </ac:spMkLst>
        </pc:spChg>
        <pc:spChg chg="mod">
          <ac:chgData name="Guest User" userId="S::urn:spo:anon#64f81be2a2ca41affa8909a2f2c8f2e46e16aea4ad157bdf76e3652046719d57::" providerId="AD" clId="Web-{F20D4140-DEE8-418D-BD0D-4A3C6FF19A83}" dt="2023-02-26T18:39:19.331" v="433"/>
          <ac:spMkLst>
            <pc:docMk/>
            <pc:sldMk cId="2097328553" sldId="272"/>
            <ac:spMk id="19" creationId="{00000000-0000-0000-0000-000000000000}"/>
          </ac:spMkLst>
        </pc:spChg>
        <pc:spChg chg="mod">
          <ac:chgData name="Guest User" userId="S::urn:spo:anon#64f81be2a2ca41affa8909a2f2c8f2e46e16aea4ad157bdf76e3652046719d57::" providerId="AD" clId="Web-{F20D4140-DEE8-418D-BD0D-4A3C6FF19A83}" dt="2023-02-26T18:39:34.597" v="436"/>
          <ac:spMkLst>
            <pc:docMk/>
            <pc:sldMk cId="2097328553" sldId="272"/>
            <ac:spMk id="20" creationId="{00000000-0000-0000-0000-000000000000}"/>
          </ac:spMkLst>
        </pc:spChg>
      </pc:sldChg>
      <pc:sldChg chg="modSp">
        <pc:chgData name="Guest User" userId="S::urn:spo:anon#64f81be2a2ca41affa8909a2f2c8f2e46e16aea4ad157bdf76e3652046719d57::" providerId="AD" clId="Web-{F20D4140-DEE8-418D-BD0D-4A3C6FF19A83}" dt="2023-02-26T18:43:07.198" v="452"/>
        <pc:sldMkLst>
          <pc:docMk/>
          <pc:sldMk cId="1361576288" sldId="283"/>
        </pc:sldMkLst>
        <pc:graphicFrameChg chg="modGraphic">
          <ac:chgData name="Guest User" userId="S::urn:spo:anon#64f81be2a2ca41affa8909a2f2c8f2e46e16aea4ad157bdf76e3652046719d57::" providerId="AD" clId="Web-{F20D4140-DEE8-418D-BD0D-4A3C6FF19A83}" dt="2023-02-26T18:43:07.198" v="452"/>
          <ac:graphicFrameMkLst>
            <pc:docMk/>
            <pc:sldMk cId="1361576288" sldId="283"/>
            <ac:graphicFrameMk id="19" creationId="{32B7A2B5-5EE4-D7B4-78C6-CEE5113F7851}"/>
          </ac:graphicFrameMkLst>
        </pc:graphicFrameChg>
      </pc:sldChg>
      <pc:sldChg chg="modSp">
        <pc:chgData name="Guest User" userId="S::urn:spo:anon#64f81be2a2ca41affa8909a2f2c8f2e46e16aea4ad157bdf76e3652046719d57::" providerId="AD" clId="Web-{F20D4140-DEE8-418D-BD0D-4A3C6FF19A83}" dt="2023-02-26T18:15:43.658" v="68" actId="20577"/>
        <pc:sldMkLst>
          <pc:docMk/>
          <pc:sldMk cId="2408797340" sldId="287"/>
        </pc:sldMkLst>
        <pc:graphicFrameChg chg="modGraphic">
          <ac:chgData name="Guest User" userId="S::urn:spo:anon#64f81be2a2ca41affa8909a2f2c8f2e46e16aea4ad157bdf76e3652046719d57::" providerId="AD" clId="Web-{F20D4140-DEE8-418D-BD0D-4A3C6FF19A83}" dt="2023-02-26T18:15:43.658" v="68" actId="20577"/>
          <ac:graphicFrameMkLst>
            <pc:docMk/>
            <pc:sldMk cId="2408797340" sldId="287"/>
            <ac:graphicFrameMk id="10" creationId="{8396F687-C1A8-3D41-8938-C5030873B114}"/>
          </ac:graphicFrameMkLst>
        </pc:graphicFrameChg>
      </pc:sldChg>
      <pc:sldChg chg="addSp delSp modSp">
        <pc:chgData name="Guest User" userId="S::urn:spo:anon#64f81be2a2ca41affa8909a2f2c8f2e46e16aea4ad157bdf76e3652046719d57::" providerId="AD" clId="Web-{F20D4140-DEE8-418D-BD0D-4A3C6FF19A83}" dt="2023-02-26T18:26:47.693" v="284" actId="20577"/>
        <pc:sldMkLst>
          <pc:docMk/>
          <pc:sldMk cId="3430931830" sldId="291"/>
        </pc:sldMkLst>
        <pc:spChg chg="del mod">
          <ac:chgData name="Guest User" userId="S::urn:spo:anon#64f81be2a2ca41affa8909a2f2c8f2e46e16aea4ad157bdf76e3652046719d57::" providerId="AD" clId="Web-{F20D4140-DEE8-418D-BD0D-4A3C6FF19A83}" dt="2023-02-26T18:26:15.238" v="279"/>
          <ac:spMkLst>
            <pc:docMk/>
            <pc:sldMk cId="3430931830" sldId="291"/>
            <ac:spMk id="5" creationId="{51B2C38B-4AC5-9248-B4C6-67239E72DC1E}"/>
          </ac:spMkLst>
        </pc:spChg>
        <pc:graphicFrameChg chg="add modGraphic">
          <ac:chgData name="Guest User" userId="S::urn:spo:anon#64f81be2a2ca41affa8909a2f2c8f2e46e16aea4ad157bdf76e3652046719d57::" providerId="AD" clId="Web-{F20D4140-DEE8-418D-BD0D-4A3C6FF19A83}" dt="2023-02-26T18:26:47.693" v="284" actId="20577"/>
          <ac:graphicFrameMkLst>
            <pc:docMk/>
            <pc:sldMk cId="3430931830" sldId="291"/>
            <ac:graphicFrameMk id="13" creationId="{0102442F-EB7F-AE8C-67B2-4EEFB233AB11}"/>
          </ac:graphicFrameMkLst>
        </pc:graphicFrameChg>
      </pc:sldChg>
      <pc:sldChg chg="addSp delSp modSp">
        <pc:chgData name="Guest User" userId="S::urn:spo:anon#64f81be2a2ca41affa8909a2f2c8f2e46e16aea4ad157bdf76e3652046719d57::" providerId="AD" clId="Web-{F20D4140-DEE8-418D-BD0D-4A3C6FF19A83}" dt="2023-02-26T18:37:43.608" v="428"/>
        <pc:sldMkLst>
          <pc:docMk/>
          <pc:sldMk cId="786827221" sldId="292"/>
        </pc:sldMkLst>
        <pc:spChg chg="mod">
          <ac:chgData name="Guest User" userId="S::urn:spo:anon#64f81be2a2ca41affa8909a2f2c8f2e46e16aea4ad157bdf76e3652046719d57::" providerId="AD" clId="Web-{F20D4140-DEE8-418D-BD0D-4A3C6FF19A83}" dt="2023-02-26T18:31:46.078" v="300" actId="20577"/>
          <ac:spMkLst>
            <pc:docMk/>
            <pc:sldMk cId="786827221" sldId="292"/>
            <ac:spMk id="2" creationId="{13065BEC-A1DF-DB49-B707-F4003CEA7E6C}"/>
          </ac:spMkLst>
        </pc:spChg>
        <pc:spChg chg="add del mod">
          <ac:chgData name="Guest User" userId="S::urn:spo:anon#64f81be2a2ca41affa8909a2f2c8f2e46e16aea4ad157bdf76e3652046719d57::" providerId="AD" clId="Web-{F20D4140-DEE8-418D-BD0D-4A3C6FF19A83}" dt="2023-02-26T18:34:06.068" v="396"/>
          <ac:spMkLst>
            <pc:docMk/>
            <pc:sldMk cId="786827221" sldId="292"/>
            <ac:spMk id="3" creationId="{B5D1BFA2-EE69-374B-B248-C5EB3C1C2B3E}"/>
          </ac:spMkLst>
        </pc:spChg>
        <pc:spChg chg="add del mod">
          <ac:chgData name="Guest User" userId="S::urn:spo:anon#64f81be2a2ca41affa8909a2f2c8f2e46e16aea4ad157bdf76e3652046719d57::" providerId="AD" clId="Web-{F20D4140-DEE8-418D-BD0D-4A3C6FF19A83}" dt="2023-02-26T18:34:47.023" v="407"/>
          <ac:spMkLst>
            <pc:docMk/>
            <pc:sldMk cId="786827221" sldId="292"/>
            <ac:spMk id="73" creationId="{9E20D136-0B2B-EE92-C248-118FAA6C5350}"/>
          </ac:spMkLst>
        </pc:spChg>
        <pc:spChg chg="add del mod">
          <ac:chgData name="Guest User" userId="S::urn:spo:anon#64f81be2a2ca41affa8909a2f2c8f2e46e16aea4ad157bdf76e3652046719d57::" providerId="AD" clId="Web-{F20D4140-DEE8-418D-BD0D-4A3C6FF19A83}" dt="2023-02-26T18:35:02.867" v="411"/>
          <ac:spMkLst>
            <pc:docMk/>
            <pc:sldMk cId="786827221" sldId="292"/>
            <ac:spMk id="108" creationId="{73A24F29-03B1-BFF9-F244-6BA4A3565A3E}"/>
          </ac:spMkLst>
        </pc:spChg>
        <pc:graphicFrameChg chg="add del">
          <ac:chgData name="Guest User" userId="S::urn:spo:anon#64f81be2a2ca41affa8909a2f2c8f2e46e16aea4ad157bdf76e3652046719d57::" providerId="AD" clId="Web-{F20D4140-DEE8-418D-BD0D-4A3C6FF19A83}" dt="2023-02-26T18:33:59.709" v="393"/>
          <ac:graphicFrameMkLst>
            <pc:docMk/>
            <pc:sldMk cId="786827221" sldId="292"/>
            <ac:graphicFrameMk id="12" creationId="{F348EB60-2A05-90B0-5824-DBEFD881D47C}"/>
          </ac:graphicFrameMkLst>
        </pc:graphicFrameChg>
        <pc:graphicFrameChg chg="add del">
          <ac:chgData name="Guest User" userId="S::urn:spo:anon#64f81be2a2ca41affa8909a2f2c8f2e46e16aea4ad157bdf76e3652046719d57::" providerId="AD" clId="Web-{F20D4140-DEE8-418D-BD0D-4A3C6FF19A83}" dt="2023-02-26T18:34:06.053" v="395"/>
          <ac:graphicFrameMkLst>
            <pc:docMk/>
            <pc:sldMk cId="786827221" sldId="292"/>
            <ac:graphicFrameMk id="14" creationId="{D9681158-7CE4-E09F-A289-BBF5C195C499}"/>
          </ac:graphicFrameMkLst>
        </pc:graphicFrameChg>
        <pc:graphicFrameChg chg="add del mod modGraphic">
          <ac:chgData name="Guest User" userId="S::urn:spo:anon#64f81be2a2ca41affa8909a2f2c8f2e46e16aea4ad157bdf76e3652046719d57::" providerId="AD" clId="Web-{F20D4140-DEE8-418D-BD0D-4A3C6FF19A83}" dt="2023-02-26T18:37:43.608" v="428"/>
          <ac:graphicFrameMkLst>
            <pc:docMk/>
            <pc:sldMk cId="786827221" sldId="292"/>
            <ac:graphicFrameMk id="16" creationId="{10A27DB3-6ED9-13D4-F092-01C2945A45D5}"/>
          </ac:graphicFrameMkLst>
        </pc:graphicFrameChg>
      </pc:sldChg>
      <pc:sldChg chg="del">
        <pc:chgData name="Guest User" userId="S::urn:spo:anon#64f81be2a2ca41affa8909a2f2c8f2e46e16aea4ad157bdf76e3652046719d57::" providerId="AD" clId="Web-{F20D4140-DEE8-418D-BD0D-4A3C6FF19A83}" dt="2023-02-26T18:13:56.607" v="0"/>
        <pc:sldMkLst>
          <pc:docMk/>
          <pc:sldMk cId="254430729" sldId="293"/>
        </pc:sldMkLst>
      </pc:sldChg>
      <pc:sldChg chg="modSp">
        <pc:chgData name="Guest User" userId="S::urn:spo:anon#64f81be2a2ca41affa8909a2f2c8f2e46e16aea4ad157bdf76e3652046719d57::" providerId="AD" clId="Web-{F20D4140-DEE8-418D-BD0D-4A3C6FF19A83}" dt="2023-02-26T18:43:20.558" v="453"/>
        <pc:sldMkLst>
          <pc:docMk/>
          <pc:sldMk cId="3689359716" sldId="304"/>
        </pc:sldMkLst>
        <pc:graphicFrameChg chg="modGraphic">
          <ac:chgData name="Guest User" userId="S::urn:spo:anon#64f81be2a2ca41affa8909a2f2c8f2e46e16aea4ad157bdf76e3652046719d57::" providerId="AD" clId="Web-{F20D4140-DEE8-418D-BD0D-4A3C6FF19A83}" dt="2023-02-26T18:43:20.558" v="453"/>
          <ac:graphicFrameMkLst>
            <pc:docMk/>
            <pc:sldMk cId="3689359716" sldId="304"/>
            <ac:graphicFrameMk id="13" creationId="{DDEFB452-7E66-CAB9-358A-97986FED2C28}"/>
          </ac:graphicFrameMkLst>
        </pc:graphicFrame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US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3" destOrd="0" parTransId="{16B0FAB9-2ED4-4AD2-9351-95F4018D9271}" sibTransId="{1968DED8-ACED-4292-8486-37DB0096021E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566BE58C-4349-428B-BA32-080EA842E6B8}" type="presParOf" srcId="{55E0A832-F3A2-4621-A966-415873BDA86E}" destId="{8E7CE953-9633-4AE0-8102-CA39EEA75DC2}" srcOrd="6" destOrd="0" presId="urn:microsoft.com/office/officeart/2005/8/layout/vList2"/>
    <dgm:cxn modelId="{8CEDE7EF-A7B3-42C5-A923-AFE8C1579C57}" type="presParOf" srcId="{55E0A832-F3A2-4621-A966-415873BDA86E}" destId="{9101847C-CC88-4D50-BE30-C0AF8ADDDB79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E468F92B-CA6A-45F5-B966-94C2F88A5B9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F990A06F-284E-41F9-907C-8C6DE6478AB2}" type="parTrans" cxnId="{3F291941-C2A5-4339-8771-C1A63BD24F4B}">
      <dgm:prSet/>
      <dgm:spPr/>
    </dgm:pt>
    <dgm:pt modelId="{BEF415C7-DFCF-4036-A52D-71A5BEA265DD}" type="sibTrans" cxnId="{3F291941-C2A5-4339-8771-C1A63BD24F4B}">
      <dgm:prSet/>
      <dgm:spPr/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0259FA9-8C5F-4B2B-8813-3F5C100B8BF0}" type="pres">
      <dgm:prSet presAssocID="{E468F92B-CA6A-45F5-B966-94C2F88A5B9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C4EAFD7-C38F-4A11-BD7C-5F3AE328A119}" type="pres">
      <dgm:prSet presAssocID="{BEF415C7-DFCF-4036-A52D-71A5BEA265DD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3F291941-C2A5-4339-8771-C1A63BD24F4B}" srcId="{A329689B-F547-49DA-879F-C70B8A8AD99C}" destId="{E468F92B-CA6A-45F5-B966-94C2F88A5B93}" srcOrd="3" destOrd="0" parTransId="{F990A06F-284E-41F9-907C-8C6DE6478AB2}" sibTransId="{BEF415C7-DFCF-4036-A52D-71A5BEA265DD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34C74D8F-973B-4D38-BE0C-D7A6AFFF5057}" type="presOf" srcId="{E468F92B-CA6A-45F5-B966-94C2F88A5B93}" destId="{80259FA9-8C5F-4B2B-8813-3F5C100B8BF0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5DAB0694-D668-43C6-83E4-F4A504A0E5B1}" type="presParOf" srcId="{55E0A832-F3A2-4621-A966-415873BDA86E}" destId="{80259FA9-8C5F-4B2B-8813-3F5C100B8BF0}" srcOrd="6" destOrd="0" presId="urn:microsoft.com/office/officeart/2005/8/layout/vList2"/>
    <dgm:cxn modelId="{7CA4F9EA-62BF-499B-B6F6-1C71F0FA757C}" type="presParOf" srcId="{55E0A832-F3A2-4621-A966-415873BDA86E}" destId="{4C4EAFD7-C38F-4A11-BD7C-5F3AE328A119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265B66-9D44-44A3-88EC-F0DB6DB183B9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166794-965D-4105-BAAF-CD8AF333208F}">
      <dgm:prSet/>
      <dgm:spPr/>
      <dgm:t>
        <a:bodyPr/>
        <a:lstStyle/>
        <a:p>
          <a:r>
            <a:rPr lang="en-US" i="1"/>
            <a:t>Observing water level in </a:t>
          </a:r>
          <a:endParaRPr lang="en-US"/>
        </a:p>
      </dgm:t>
    </dgm:pt>
    <dgm:pt modelId="{E25679D5-D727-4707-A607-36E2DD0A36E6}" type="parTrans" cxnId="{97B0C382-A691-473E-BA78-43E1B922712B}">
      <dgm:prSet/>
      <dgm:spPr/>
      <dgm:t>
        <a:bodyPr/>
        <a:lstStyle/>
        <a:p>
          <a:endParaRPr lang="en-US"/>
        </a:p>
      </dgm:t>
    </dgm:pt>
    <dgm:pt modelId="{635D4BE6-DD9C-477F-B92E-6D90CD188EB8}" type="sibTrans" cxnId="{97B0C382-A691-473E-BA78-43E1B922712B}">
      <dgm:prSet/>
      <dgm:spPr/>
      <dgm:t>
        <a:bodyPr/>
        <a:lstStyle/>
        <a:p>
          <a:endParaRPr lang="en-US"/>
        </a:p>
      </dgm:t>
    </dgm:pt>
    <dgm:pt modelId="{FAE948FB-2DCD-44C5-A4E3-DBBFB8BEE788}">
      <dgm:prSet/>
      <dgm:spPr/>
      <dgm:t>
        <a:bodyPr/>
        <a:lstStyle/>
        <a:p>
          <a:r>
            <a:rPr lang="en-US" i="1"/>
            <a:t>1)water treatment plants</a:t>
          </a:r>
          <a:endParaRPr lang="en-US"/>
        </a:p>
      </dgm:t>
    </dgm:pt>
    <dgm:pt modelId="{227F5BBB-3851-4D0E-A2A7-F4644A9819BD}" type="parTrans" cxnId="{FEE0F561-EEBD-4CBF-8705-01F6167717B3}">
      <dgm:prSet/>
      <dgm:spPr/>
      <dgm:t>
        <a:bodyPr/>
        <a:lstStyle/>
        <a:p>
          <a:endParaRPr lang="en-US"/>
        </a:p>
      </dgm:t>
    </dgm:pt>
    <dgm:pt modelId="{BD3A68FF-712A-47E1-968E-4792F27A4684}" type="sibTrans" cxnId="{FEE0F561-EEBD-4CBF-8705-01F6167717B3}">
      <dgm:prSet/>
      <dgm:spPr/>
      <dgm:t>
        <a:bodyPr/>
        <a:lstStyle/>
        <a:p>
          <a:endParaRPr lang="en-US"/>
        </a:p>
      </dgm:t>
    </dgm:pt>
    <dgm:pt modelId="{C9260C2F-E786-4055-8853-C31150A99E87}">
      <dgm:prSet/>
      <dgm:spPr/>
      <dgm:t>
        <a:bodyPr/>
        <a:lstStyle/>
        <a:p>
          <a:r>
            <a:rPr lang="en-US" i="1"/>
            <a:t>2)Swimming pools</a:t>
          </a:r>
          <a:endParaRPr lang="en-US"/>
        </a:p>
      </dgm:t>
    </dgm:pt>
    <dgm:pt modelId="{489CEDC9-77C1-4443-B0FE-E1B4919C491F}" type="parTrans" cxnId="{69B954CB-2D96-4685-BFD1-399DC59D1143}">
      <dgm:prSet/>
      <dgm:spPr/>
      <dgm:t>
        <a:bodyPr/>
        <a:lstStyle/>
        <a:p>
          <a:endParaRPr lang="en-US"/>
        </a:p>
      </dgm:t>
    </dgm:pt>
    <dgm:pt modelId="{F96DD79D-C309-416E-8C71-E1D842E608CD}" type="sibTrans" cxnId="{69B954CB-2D96-4685-BFD1-399DC59D1143}">
      <dgm:prSet/>
      <dgm:spPr/>
      <dgm:t>
        <a:bodyPr/>
        <a:lstStyle/>
        <a:p>
          <a:endParaRPr lang="en-US"/>
        </a:p>
      </dgm:t>
    </dgm:pt>
    <dgm:pt modelId="{0DDE7051-02E5-4D41-91AF-338E3EDD80F7}" type="pres">
      <dgm:prSet presAssocID="{85265B66-9D44-44A3-88EC-F0DB6DB183B9}" presName="Name0" presStyleCnt="0">
        <dgm:presLayoutVars>
          <dgm:dir/>
          <dgm:animLvl val="lvl"/>
          <dgm:resizeHandles val="exact"/>
        </dgm:presLayoutVars>
      </dgm:prSet>
      <dgm:spPr/>
    </dgm:pt>
    <dgm:pt modelId="{16A9FF98-938A-4618-B823-BC94E860F25E}" type="pres">
      <dgm:prSet presAssocID="{C9260C2F-E786-4055-8853-C31150A99E87}" presName="boxAndChildren" presStyleCnt="0"/>
      <dgm:spPr/>
    </dgm:pt>
    <dgm:pt modelId="{E62655B8-79D0-4650-BB7A-78C97A13EF65}" type="pres">
      <dgm:prSet presAssocID="{C9260C2F-E786-4055-8853-C31150A99E87}" presName="parentTextBox" presStyleLbl="node1" presStyleIdx="0" presStyleCnt="3"/>
      <dgm:spPr/>
    </dgm:pt>
    <dgm:pt modelId="{2E237960-CDF3-4865-AB3E-46081A506AD4}" type="pres">
      <dgm:prSet presAssocID="{BD3A68FF-712A-47E1-968E-4792F27A4684}" presName="sp" presStyleCnt="0"/>
      <dgm:spPr/>
    </dgm:pt>
    <dgm:pt modelId="{7E867DA9-5E0C-4A83-8518-C24A8EB4D5D5}" type="pres">
      <dgm:prSet presAssocID="{FAE948FB-2DCD-44C5-A4E3-DBBFB8BEE788}" presName="arrowAndChildren" presStyleCnt="0"/>
      <dgm:spPr/>
    </dgm:pt>
    <dgm:pt modelId="{AAF11912-0C7D-4D4A-9CF8-67526805BC52}" type="pres">
      <dgm:prSet presAssocID="{FAE948FB-2DCD-44C5-A4E3-DBBFB8BEE788}" presName="parentTextArrow" presStyleLbl="node1" presStyleIdx="1" presStyleCnt="3"/>
      <dgm:spPr/>
    </dgm:pt>
    <dgm:pt modelId="{D26768AB-9923-4692-BE1E-71311BBD204D}" type="pres">
      <dgm:prSet presAssocID="{635D4BE6-DD9C-477F-B92E-6D90CD188EB8}" presName="sp" presStyleCnt="0"/>
      <dgm:spPr/>
    </dgm:pt>
    <dgm:pt modelId="{BC42EBA4-E9D4-432E-B30A-6F20255AE3BF}" type="pres">
      <dgm:prSet presAssocID="{53166794-965D-4105-BAAF-CD8AF333208F}" presName="arrowAndChildren" presStyleCnt="0"/>
      <dgm:spPr/>
    </dgm:pt>
    <dgm:pt modelId="{299C227A-339E-4926-884C-FF9344AC5CE3}" type="pres">
      <dgm:prSet presAssocID="{53166794-965D-4105-BAAF-CD8AF333208F}" presName="parentTextArrow" presStyleLbl="node1" presStyleIdx="2" presStyleCnt="3"/>
      <dgm:spPr/>
    </dgm:pt>
  </dgm:ptLst>
  <dgm:cxnLst>
    <dgm:cxn modelId="{8457DD1E-BED0-43C1-BB51-1AE89D34F0BC}" type="presOf" srcId="{FAE948FB-2DCD-44C5-A4E3-DBBFB8BEE788}" destId="{AAF11912-0C7D-4D4A-9CF8-67526805BC52}" srcOrd="0" destOrd="0" presId="urn:microsoft.com/office/officeart/2005/8/layout/process4"/>
    <dgm:cxn modelId="{4A858241-315F-461F-AE74-C0BA8CDA6EC9}" type="presOf" srcId="{53166794-965D-4105-BAAF-CD8AF333208F}" destId="{299C227A-339E-4926-884C-FF9344AC5CE3}" srcOrd="0" destOrd="0" presId="urn:microsoft.com/office/officeart/2005/8/layout/process4"/>
    <dgm:cxn modelId="{FEE0F561-EEBD-4CBF-8705-01F6167717B3}" srcId="{85265B66-9D44-44A3-88EC-F0DB6DB183B9}" destId="{FAE948FB-2DCD-44C5-A4E3-DBBFB8BEE788}" srcOrd="1" destOrd="0" parTransId="{227F5BBB-3851-4D0E-A2A7-F4644A9819BD}" sibTransId="{BD3A68FF-712A-47E1-968E-4792F27A4684}"/>
    <dgm:cxn modelId="{97B0C382-A691-473E-BA78-43E1B922712B}" srcId="{85265B66-9D44-44A3-88EC-F0DB6DB183B9}" destId="{53166794-965D-4105-BAAF-CD8AF333208F}" srcOrd="0" destOrd="0" parTransId="{E25679D5-D727-4707-A607-36E2DD0A36E6}" sibTransId="{635D4BE6-DD9C-477F-B92E-6D90CD188EB8}"/>
    <dgm:cxn modelId="{EA718184-E462-4080-908A-8680DDA7D1EB}" type="presOf" srcId="{C9260C2F-E786-4055-8853-C31150A99E87}" destId="{E62655B8-79D0-4650-BB7A-78C97A13EF65}" srcOrd="0" destOrd="0" presId="urn:microsoft.com/office/officeart/2005/8/layout/process4"/>
    <dgm:cxn modelId="{69B954CB-2D96-4685-BFD1-399DC59D1143}" srcId="{85265B66-9D44-44A3-88EC-F0DB6DB183B9}" destId="{C9260C2F-E786-4055-8853-C31150A99E87}" srcOrd="2" destOrd="0" parTransId="{489CEDC9-77C1-4443-B0FE-E1B4919C491F}" sibTransId="{F96DD79D-C309-416E-8C71-E1D842E608CD}"/>
    <dgm:cxn modelId="{EDA49BCB-DEA3-4082-97D4-0EC748A467B8}" type="presOf" srcId="{85265B66-9D44-44A3-88EC-F0DB6DB183B9}" destId="{0DDE7051-02E5-4D41-91AF-338E3EDD80F7}" srcOrd="0" destOrd="0" presId="urn:microsoft.com/office/officeart/2005/8/layout/process4"/>
    <dgm:cxn modelId="{C4304C84-3594-48AE-B87A-938E8951AD66}" type="presParOf" srcId="{0DDE7051-02E5-4D41-91AF-338E3EDD80F7}" destId="{16A9FF98-938A-4618-B823-BC94E860F25E}" srcOrd="0" destOrd="0" presId="urn:microsoft.com/office/officeart/2005/8/layout/process4"/>
    <dgm:cxn modelId="{0D9E0CA7-39C2-47A4-8A04-523F2E0CFE28}" type="presParOf" srcId="{16A9FF98-938A-4618-B823-BC94E860F25E}" destId="{E62655B8-79D0-4650-BB7A-78C97A13EF65}" srcOrd="0" destOrd="0" presId="urn:microsoft.com/office/officeart/2005/8/layout/process4"/>
    <dgm:cxn modelId="{45FB53AB-D2DE-42BD-BC6C-A6A17F0190A7}" type="presParOf" srcId="{0DDE7051-02E5-4D41-91AF-338E3EDD80F7}" destId="{2E237960-CDF3-4865-AB3E-46081A506AD4}" srcOrd="1" destOrd="0" presId="urn:microsoft.com/office/officeart/2005/8/layout/process4"/>
    <dgm:cxn modelId="{4605838E-E94D-4A16-93DA-61346069B565}" type="presParOf" srcId="{0DDE7051-02E5-4D41-91AF-338E3EDD80F7}" destId="{7E867DA9-5E0C-4A83-8518-C24A8EB4D5D5}" srcOrd="2" destOrd="0" presId="urn:microsoft.com/office/officeart/2005/8/layout/process4"/>
    <dgm:cxn modelId="{D683EFE2-837E-4ADB-9B70-644696712331}" type="presParOf" srcId="{7E867DA9-5E0C-4A83-8518-C24A8EB4D5D5}" destId="{AAF11912-0C7D-4D4A-9CF8-67526805BC52}" srcOrd="0" destOrd="0" presId="urn:microsoft.com/office/officeart/2005/8/layout/process4"/>
    <dgm:cxn modelId="{B7D124AA-433F-4ACA-A386-B8C772D08FF1}" type="presParOf" srcId="{0DDE7051-02E5-4D41-91AF-338E3EDD80F7}" destId="{D26768AB-9923-4692-BE1E-71311BBD204D}" srcOrd="3" destOrd="0" presId="urn:microsoft.com/office/officeart/2005/8/layout/process4"/>
    <dgm:cxn modelId="{295A2392-1393-4303-B394-A952856597F0}" type="presParOf" srcId="{0DDE7051-02E5-4D41-91AF-338E3EDD80F7}" destId="{BC42EBA4-E9D4-432E-B30A-6F20255AE3BF}" srcOrd="4" destOrd="0" presId="urn:microsoft.com/office/officeart/2005/8/layout/process4"/>
    <dgm:cxn modelId="{2616F4D6-985F-4DBC-B428-654DF2B74318}" type="presParOf" srcId="{BC42EBA4-E9D4-432E-B30A-6F20255AE3BF}" destId="{299C227A-339E-4926-884C-FF9344AC5CE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0AD86D5-91D6-4C5A-A454-1CFEF65E401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335138-4824-4B5D-AA93-8E0C5DFB4D41}">
      <dgm:prSet phldr="0"/>
      <dgm:spPr/>
      <dgm:t>
        <a:bodyPr/>
        <a:lstStyle/>
        <a:p>
          <a:pPr rtl="0"/>
          <a:r>
            <a:rPr lang="en-US" i="0">
              <a:latin typeface="Arial"/>
            </a:rPr>
            <a:t>Observation of water level in:</a:t>
          </a:r>
          <a:endParaRPr lang="en-US" i="0"/>
        </a:p>
      </dgm:t>
    </dgm:pt>
    <dgm:pt modelId="{2016C1A9-60E3-4807-B829-AAD2F83D9F83}" type="parTrans" cxnId="{399834CA-AE1E-4A61-AC5C-9ABC0583237A}">
      <dgm:prSet/>
      <dgm:spPr/>
      <dgm:t>
        <a:bodyPr/>
        <a:lstStyle/>
        <a:p>
          <a:endParaRPr lang="en-US"/>
        </a:p>
      </dgm:t>
    </dgm:pt>
    <dgm:pt modelId="{9D6D0C19-BD90-4360-B1E2-838D413A1418}" type="sibTrans" cxnId="{399834CA-AE1E-4A61-AC5C-9ABC0583237A}">
      <dgm:prSet/>
      <dgm:spPr/>
      <dgm:t>
        <a:bodyPr/>
        <a:lstStyle/>
        <a:p>
          <a:endParaRPr lang="en-US"/>
        </a:p>
      </dgm:t>
    </dgm:pt>
    <dgm:pt modelId="{9FE532B0-A55B-4122-9932-5B92DF033752}">
      <dgm:prSet/>
      <dgm:spPr/>
      <dgm:t>
        <a:bodyPr/>
        <a:lstStyle/>
        <a:p>
          <a:r>
            <a:rPr lang="en-US" i="0"/>
            <a:t>1)Aquariums</a:t>
          </a:r>
        </a:p>
      </dgm:t>
    </dgm:pt>
    <dgm:pt modelId="{EBCCF55A-EEF7-446F-9B84-0664A75C39C5}" type="parTrans" cxnId="{0D96D70C-E5C4-4305-B0D0-11847FD6B420}">
      <dgm:prSet/>
      <dgm:spPr/>
      <dgm:t>
        <a:bodyPr/>
        <a:lstStyle/>
        <a:p>
          <a:endParaRPr lang="en-US"/>
        </a:p>
      </dgm:t>
    </dgm:pt>
    <dgm:pt modelId="{7F175635-052E-466D-80A3-2C3B607CB4BD}" type="sibTrans" cxnId="{0D96D70C-E5C4-4305-B0D0-11847FD6B420}">
      <dgm:prSet/>
      <dgm:spPr/>
      <dgm:t>
        <a:bodyPr/>
        <a:lstStyle/>
        <a:p>
          <a:endParaRPr lang="en-US"/>
        </a:p>
      </dgm:t>
    </dgm:pt>
    <dgm:pt modelId="{BE504D7C-D59B-4B66-813E-1D747FF0426A}">
      <dgm:prSet/>
      <dgm:spPr/>
      <dgm:t>
        <a:bodyPr/>
        <a:lstStyle/>
        <a:p>
          <a:pPr rtl="0"/>
          <a:r>
            <a:rPr lang="en-US" i="0"/>
            <a:t>2)</a:t>
          </a:r>
          <a:r>
            <a:rPr lang="en-US" i="0">
              <a:latin typeface="Arial"/>
            </a:rPr>
            <a:t>Agricultural</a:t>
          </a:r>
          <a:r>
            <a:rPr lang="en-US" i="0"/>
            <a:t> irrigation system</a:t>
          </a:r>
          <a:endParaRPr lang="en-US" i="0">
            <a:latin typeface="Arial"/>
          </a:endParaRPr>
        </a:p>
      </dgm:t>
    </dgm:pt>
    <dgm:pt modelId="{1BA498D4-255F-4FEC-9108-AC9A8E2F8A35}" type="parTrans" cxnId="{AC28A36F-F51E-4054-90CA-7B048C580A98}">
      <dgm:prSet/>
      <dgm:spPr/>
      <dgm:t>
        <a:bodyPr/>
        <a:lstStyle/>
        <a:p>
          <a:endParaRPr lang="en-US"/>
        </a:p>
      </dgm:t>
    </dgm:pt>
    <dgm:pt modelId="{E023E944-38B7-4572-95AC-A527FC37C627}" type="sibTrans" cxnId="{AC28A36F-F51E-4054-90CA-7B048C580A98}">
      <dgm:prSet/>
      <dgm:spPr/>
      <dgm:t>
        <a:bodyPr/>
        <a:lstStyle/>
        <a:p>
          <a:endParaRPr lang="en-US"/>
        </a:p>
      </dgm:t>
    </dgm:pt>
    <dgm:pt modelId="{840BF47F-CEC5-4E77-8577-0E5272F208AA}" type="pres">
      <dgm:prSet presAssocID="{70AD86D5-91D6-4C5A-A454-1CFEF65E4018}" presName="outerComposite" presStyleCnt="0">
        <dgm:presLayoutVars>
          <dgm:chMax val="5"/>
          <dgm:dir/>
          <dgm:resizeHandles val="exact"/>
        </dgm:presLayoutVars>
      </dgm:prSet>
      <dgm:spPr/>
    </dgm:pt>
    <dgm:pt modelId="{0229AE1B-72CF-4AB5-8A5D-FABF42882B34}" type="pres">
      <dgm:prSet presAssocID="{70AD86D5-91D6-4C5A-A454-1CFEF65E4018}" presName="dummyMaxCanvas" presStyleCnt="0">
        <dgm:presLayoutVars/>
      </dgm:prSet>
      <dgm:spPr/>
    </dgm:pt>
    <dgm:pt modelId="{3238387A-965C-4258-AEF3-AA5A27F51987}" type="pres">
      <dgm:prSet presAssocID="{70AD86D5-91D6-4C5A-A454-1CFEF65E4018}" presName="ThreeNodes_1" presStyleLbl="node1" presStyleIdx="0" presStyleCnt="3">
        <dgm:presLayoutVars>
          <dgm:bulletEnabled val="1"/>
        </dgm:presLayoutVars>
      </dgm:prSet>
      <dgm:spPr/>
    </dgm:pt>
    <dgm:pt modelId="{C42D395A-3635-47E5-AA84-46D8529629DE}" type="pres">
      <dgm:prSet presAssocID="{70AD86D5-91D6-4C5A-A454-1CFEF65E4018}" presName="ThreeNodes_2" presStyleLbl="node1" presStyleIdx="1" presStyleCnt="3">
        <dgm:presLayoutVars>
          <dgm:bulletEnabled val="1"/>
        </dgm:presLayoutVars>
      </dgm:prSet>
      <dgm:spPr/>
    </dgm:pt>
    <dgm:pt modelId="{8A31E396-7084-4866-8596-ADA23F5033D4}" type="pres">
      <dgm:prSet presAssocID="{70AD86D5-91D6-4C5A-A454-1CFEF65E4018}" presName="ThreeNodes_3" presStyleLbl="node1" presStyleIdx="2" presStyleCnt="3">
        <dgm:presLayoutVars>
          <dgm:bulletEnabled val="1"/>
        </dgm:presLayoutVars>
      </dgm:prSet>
      <dgm:spPr/>
    </dgm:pt>
    <dgm:pt modelId="{4A292785-C0CD-4C0C-9477-F9CEC5AAF708}" type="pres">
      <dgm:prSet presAssocID="{70AD86D5-91D6-4C5A-A454-1CFEF65E4018}" presName="ThreeConn_1-2" presStyleLbl="fgAccFollowNode1" presStyleIdx="0" presStyleCnt="2">
        <dgm:presLayoutVars>
          <dgm:bulletEnabled val="1"/>
        </dgm:presLayoutVars>
      </dgm:prSet>
      <dgm:spPr/>
    </dgm:pt>
    <dgm:pt modelId="{7A5B606D-107C-4AE1-B212-2CE83AB3FD54}" type="pres">
      <dgm:prSet presAssocID="{70AD86D5-91D6-4C5A-A454-1CFEF65E4018}" presName="ThreeConn_2-3" presStyleLbl="fgAccFollowNode1" presStyleIdx="1" presStyleCnt="2">
        <dgm:presLayoutVars>
          <dgm:bulletEnabled val="1"/>
        </dgm:presLayoutVars>
      </dgm:prSet>
      <dgm:spPr/>
    </dgm:pt>
    <dgm:pt modelId="{6101B4A9-24EF-442B-9F4C-6DD27939955C}" type="pres">
      <dgm:prSet presAssocID="{70AD86D5-91D6-4C5A-A454-1CFEF65E4018}" presName="ThreeNodes_1_text" presStyleLbl="node1" presStyleIdx="2" presStyleCnt="3">
        <dgm:presLayoutVars>
          <dgm:bulletEnabled val="1"/>
        </dgm:presLayoutVars>
      </dgm:prSet>
      <dgm:spPr/>
    </dgm:pt>
    <dgm:pt modelId="{C33E2EE6-0E7B-4E9A-B590-EE952957C57F}" type="pres">
      <dgm:prSet presAssocID="{70AD86D5-91D6-4C5A-A454-1CFEF65E4018}" presName="ThreeNodes_2_text" presStyleLbl="node1" presStyleIdx="2" presStyleCnt="3">
        <dgm:presLayoutVars>
          <dgm:bulletEnabled val="1"/>
        </dgm:presLayoutVars>
      </dgm:prSet>
      <dgm:spPr/>
    </dgm:pt>
    <dgm:pt modelId="{C264267F-4856-41AA-B7A7-AB0D628B1EDB}" type="pres">
      <dgm:prSet presAssocID="{70AD86D5-91D6-4C5A-A454-1CFEF65E401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D96D70C-E5C4-4305-B0D0-11847FD6B420}" srcId="{70AD86D5-91D6-4C5A-A454-1CFEF65E4018}" destId="{9FE532B0-A55B-4122-9932-5B92DF033752}" srcOrd="1" destOrd="0" parTransId="{EBCCF55A-EEF7-446F-9B84-0664A75C39C5}" sibTransId="{7F175635-052E-466D-80A3-2C3B607CB4BD}"/>
    <dgm:cxn modelId="{3C7D0F0F-ED43-49CB-8D7E-FF13025EB324}" type="presOf" srcId="{F8335138-4824-4B5D-AA93-8E0C5DFB4D41}" destId="{6101B4A9-24EF-442B-9F4C-6DD27939955C}" srcOrd="1" destOrd="0" presId="urn:microsoft.com/office/officeart/2005/8/layout/vProcess5"/>
    <dgm:cxn modelId="{A137C41F-D12A-4C5E-B45B-FBE7E82A39B9}" type="presOf" srcId="{BE504D7C-D59B-4B66-813E-1D747FF0426A}" destId="{C264267F-4856-41AA-B7A7-AB0D628B1EDB}" srcOrd="1" destOrd="0" presId="urn:microsoft.com/office/officeart/2005/8/layout/vProcess5"/>
    <dgm:cxn modelId="{E1F45963-7E5A-4619-A699-D24AAC61F5FC}" type="presOf" srcId="{9FE532B0-A55B-4122-9932-5B92DF033752}" destId="{C33E2EE6-0E7B-4E9A-B590-EE952957C57F}" srcOrd="1" destOrd="0" presId="urn:microsoft.com/office/officeart/2005/8/layout/vProcess5"/>
    <dgm:cxn modelId="{AC28A36F-F51E-4054-90CA-7B048C580A98}" srcId="{70AD86D5-91D6-4C5A-A454-1CFEF65E4018}" destId="{BE504D7C-D59B-4B66-813E-1D747FF0426A}" srcOrd="2" destOrd="0" parTransId="{1BA498D4-255F-4FEC-9108-AC9A8E2F8A35}" sibTransId="{E023E944-38B7-4572-95AC-A527FC37C627}"/>
    <dgm:cxn modelId="{33E97E75-CF0F-4B48-9CAC-16F46421306E}" type="presOf" srcId="{BE504D7C-D59B-4B66-813E-1D747FF0426A}" destId="{8A31E396-7084-4866-8596-ADA23F5033D4}" srcOrd="0" destOrd="0" presId="urn:microsoft.com/office/officeart/2005/8/layout/vProcess5"/>
    <dgm:cxn modelId="{BE45F67A-BBE8-4D2B-8786-90260A78B0C5}" type="presOf" srcId="{70AD86D5-91D6-4C5A-A454-1CFEF65E4018}" destId="{840BF47F-CEC5-4E77-8577-0E5272F208AA}" srcOrd="0" destOrd="0" presId="urn:microsoft.com/office/officeart/2005/8/layout/vProcess5"/>
    <dgm:cxn modelId="{2696697E-1016-4D75-863A-B914D0AB95A9}" type="presOf" srcId="{9FE532B0-A55B-4122-9932-5B92DF033752}" destId="{C42D395A-3635-47E5-AA84-46D8529629DE}" srcOrd="0" destOrd="0" presId="urn:microsoft.com/office/officeart/2005/8/layout/vProcess5"/>
    <dgm:cxn modelId="{399834CA-AE1E-4A61-AC5C-9ABC0583237A}" srcId="{70AD86D5-91D6-4C5A-A454-1CFEF65E4018}" destId="{F8335138-4824-4B5D-AA93-8E0C5DFB4D41}" srcOrd="0" destOrd="0" parTransId="{2016C1A9-60E3-4807-B829-AAD2F83D9F83}" sibTransId="{9D6D0C19-BD90-4360-B1E2-838D413A1418}"/>
    <dgm:cxn modelId="{238EC1D6-8D92-48B1-8307-AEBF61B314B2}" type="presOf" srcId="{F8335138-4824-4B5D-AA93-8E0C5DFB4D41}" destId="{3238387A-965C-4258-AEF3-AA5A27F51987}" srcOrd="0" destOrd="0" presId="urn:microsoft.com/office/officeart/2005/8/layout/vProcess5"/>
    <dgm:cxn modelId="{D88164D9-4B28-4B45-B812-21D296BB4B35}" type="presOf" srcId="{7F175635-052E-466D-80A3-2C3B607CB4BD}" destId="{7A5B606D-107C-4AE1-B212-2CE83AB3FD54}" srcOrd="0" destOrd="0" presId="urn:microsoft.com/office/officeart/2005/8/layout/vProcess5"/>
    <dgm:cxn modelId="{520935DB-384C-4238-82E5-6FC54F2E1325}" type="presOf" srcId="{9D6D0C19-BD90-4360-B1E2-838D413A1418}" destId="{4A292785-C0CD-4C0C-9477-F9CEC5AAF708}" srcOrd="0" destOrd="0" presId="urn:microsoft.com/office/officeart/2005/8/layout/vProcess5"/>
    <dgm:cxn modelId="{9A75093F-D6EC-4F2D-888A-19440A1DC90A}" type="presParOf" srcId="{840BF47F-CEC5-4E77-8577-0E5272F208AA}" destId="{0229AE1B-72CF-4AB5-8A5D-FABF42882B34}" srcOrd="0" destOrd="0" presId="urn:microsoft.com/office/officeart/2005/8/layout/vProcess5"/>
    <dgm:cxn modelId="{6D9AF751-5BF3-4ABA-AB68-3146CA2F31FB}" type="presParOf" srcId="{840BF47F-CEC5-4E77-8577-0E5272F208AA}" destId="{3238387A-965C-4258-AEF3-AA5A27F51987}" srcOrd="1" destOrd="0" presId="urn:microsoft.com/office/officeart/2005/8/layout/vProcess5"/>
    <dgm:cxn modelId="{68CCCDE3-84A2-456B-B221-1AB5A365432B}" type="presParOf" srcId="{840BF47F-CEC5-4E77-8577-0E5272F208AA}" destId="{C42D395A-3635-47E5-AA84-46D8529629DE}" srcOrd="2" destOrd="0" presId="urn:microsoft.com/office/officeart/2005/8/layout/vProcess5"/>
    <dgm:cxn modelId="{06894CBD-F75A-44F2-A391-8121C77AA8CB}" type="presParOf" srcId="{840BF47F-CEC5-4E77-8577-0E5272F208AA}" destId="{8A31E396-7084-4866-8596-ADA23F5033D4}" srcOrd="3" destOrd="0" presId="urn:microsoft.com/office/officeart/2005/8/layout/vProcess5"/>
    <dgm:cxn modelId="{2E8A6B80-1FD7-480D-9D4A-37CC3D352918}" type="presParOf" srcId="{840BF47F-CEC5-4E77-8577-0E5272F208AA}" destId="{4A292785-C0CD-4C0C-9477-F9CEC5AAF708}" srcOrd="4" destOrd="0" presId="urn:microsoft.com/office/officeart/2005/8/layout/vProcess5"/>
    <dgm:cxn modelId="{386416FD-3B21-478A-B393-A31828DB1D8C}" type="presParOf" srcId="{840BF47F-CEC5-4E77-8577-0E5272F208AA}" destId="{7A5B606D-107C-4AE1-B212-2CE83AB3FD54}" srcOrd="5" destOrd="0" presId="urn:microsoft.com/office/officeart/2005/8/layout/vProcess5"/>
    <dgm:cxn modelId="{11D1F863-604F-49EC-851C-3D119577DB0E}" type="presParOf" srcId="{840BF47F-CEC5-4E77-8577-0E5272F208AA}" destId="{6101B4A9-24EF-442B-9F4C-6DD27939955C}" srcOrd="6" destOrd="0" presId="urn:microsoft.com/office/officeart/2005/8/layout/vProcess5"/>
    <dgm:cxn modelId="{8049A22B-1912-492D-BEE5-6F796E6DAFFD}" type="presParOf" srcId="{840BF47F-CEC5-4E77-8577-0E5272F208AA}" destId="{C33E2EE6-0E7B-4E9A-B590-EE952957C57F}" srcOrd="7" destOrd="0" presId="urn:microsoft.com/office/officeart/2005/8/layout/vProcess5"/>
    <dgm:cxn modelId="{16BB27B3-77F2-41F8-842E-BDBE49F31DD9}" type="presParOf" srcId="{840BF47F-CEC5-4E77-8577-0E5272F208AA}" destId="{C264267F-4856-41AA-B7A7-AB0D628B1ED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2614136B-3679-4EBB-B338-9EA371F2CAA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B0360B62-2925-445F-B95F-EDA445C006CE}" type="parTrans" cxnId="{E422AB56-FB95-46B9-8918-02A0C45083F0}">
      <dgm:prSet/>
      <dgm:spPr/>
    </dgm:pt>
    <dgm:pt modelId="{88E77192-E9FC-4365-9114-19F4FA54D2F0}" type="sibTrans" cxnId="{E422AB56-FB95-46B9-8918-02A0C45083F0}">
      <dgm:prSet/>
      <dgm:spPr/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963FE3C2-5317-4214-9DC6-3A239BC1B1C2}" type="pres">
      <dgm:prSet presAssocID="{2614136B-3679-4EBB-B338-9EA371F2CAA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0F3D8C2-157B-49E4-850B-9B903137BCD6}" type="pres">
      <dgm:prSet presAssocID="{88E77192-E9FC-4365-9114-19F4FA54D2F0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712A0A4E-7CDE-4191-9327-66D8B9C5D20A}" type="presOf" srcId="{2614136B-3679-4EBB-B338-9EA371F2CAA7}" destId="{963FE3C2-5317-4214-9DC6-3A239BC1B1C2}" srcOrd="0" destOrd="0" presId="urn:microsoft.com/office/officeart/2005/8/layout/vList2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E422AB56-FB95-46B9-8918-02A0C45083F0}" srcId="{A329689B-F547-49DA-879F-C70B8A8AD99C}" destId="{2614136B-3679-4EBB-B338-9EA371F2CAA7}" srcOrd="3" destOrd="0" parTransId="{B0360B62-2925-445F-B95F-EDA445C006CE}" sibTransId="{88E77192-E9FC-4365-9114-19F4FA54D2F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8A843700-485D-4E11-A42D-21F1FCAF88B8}" type="presParOf" srcId="{55E0A832-F3A2-4621-A966-415873BDA86E}" destId="{963FE3C2-5317-4214-9DC6-3A239BC1B1C2}" srcOrd="6" destOrd="0" presId="urn:microsoft.com/office/officeart/2005/8/layout/vList2"/>
    <dgm:cxn modelId="{F7B872A7-F23D-4F6E-AAFF-AA04FD1D4A21}" type="presParOf" srcId="{55E0A832-F3A2-4621-A966-415873BDA86E}" destId="{90F3D8C2-157B-49E4-850B-9B903137BCD6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2E13BE-E9C6-4C46-9176-D8CB5B66DB35}" type="doc">
      <dgm:prSet loTypeId="urn:microsoft.com/office/officeart/2005/8/layout/equation2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B80CE-4817-4A92-84E3-FB0016493443}">
      <dgm:prSet custT="1"/>
      <dgm:spPr/>
      <dgm:t>
        <a:bodyPr/>
        <a:lstStyle/>
        <a:p>
          <a:pPr rtl="0"/>
          <a:r>
            <a:rPr lang="en-GB" sz="1600" dirty="0">
              <a:latin typeface="Arial"/>
            </a:rPr>
            <a:t>5.1 </a:t>
          </a:r>
          <a:r>
            <a:rPr lang="en-GB" sz="1600" dirty="0"/>
            <a:t> Individual Contribution of Each Member</a:t>
          </a:r>
          <a:endParaRPr lang="en-US" sz="1600" dirty="0"/>
        </a:p>
      </dgm:t>
    </dgm:pt>
    <dgm:pt modelId="{6247574F-731C-47FB-AAD0-1C74BB72D3CA}" type="parTrans" cxnId="{4038640D-1CA9-4BDD-8464-1F590409147A}">
      <dgm:prSet/>
      <dgm:spPr/>
      <dgm:t>
        <a:bodyPr/>
        <a:lstStyle/>
        <a:p>
          <a:endParaRPr lang="en-US"/>
        </a:p>
      </dgm:t>
    </dgm:pt>
    <dgm:pt modelId="{12FA133A-7672-4EBD-8EE4-941432280B65}" type="sibTrans" cxnId="{4038640D-1CA9-4BDD-8464-1F590409147A}">
      <dgm:prSet/>
      <dgm:spPr/>
      <dgm:t>
        <a:bodyPr/>
        <a:lstStyle/>
        <a:p>
          <a:endParaRPr lang="en-US"/>
        </a:p>
      </dgm:t>
    </dgm:pt>
    <dgm:pt modelId="{BF3CF970-3A0E-47FA-BE9B-079219AA0BB5}">
      <dgm:prSet custT="1"/>
      <dgm:spPr/>
      <dgm:t>
        <a:bodyPr/>
        <a:lstStyle/>
        <a:p>
          <a:pPr rtl="0"/>
          <a:r>
            <a:rPr lang="en-GB" sz="1400" dirty="0">
              <a:latin typeface="Arial"/>
            </a:rPr>
            <a:t>5.2 </a:t>
          </a:r>
          <a:r>
            <a:rPr lang="en-GB" sz="1400" dirty="0"/>
            <a:t> Mode of Team Work</a:t>
          </a:r>
          <a:endParaRPr lang="en-US" sz="1400" dirty="0"/>
        </a:p>
      </dgm:t>
    </dgm:pt>
    <dgm:pt modelId="{81770BCD-4B5A-492D-9B8C-E49317BCDEE1}" type="parTrans" cxnId="{4A3BCD9A-80DE-4E5B-A159-98B510F1A1AC}">
      <dgm:prSet/>
      <dgm:spPr/>
      <dgm:t>
        <a:bodyPr/>
        <a:lstStyle/>
        <a:p>
          <a:endParaRPr lang="en-US"/>
        </a:p>
      </dgm:t>
    </dgm:pt>
    <dgm:pt modelId="{9D9C7F15-3D9A-403B-845D-F59438D4E718}" type="sibTrans" cxnId="{4A3BCD9A-80DE-4E5B-A159-98B510F1A1AC}">
      <dgm:prSet/>
      <dgm:spPr/>
      <dgm:t>
        <a:bodyPr/>
        <a:lstStyle/>
        <a:p>
          <a:endParaRPr lang="en-US"/>
        </a:p>
      </dgm:t>
    </dgm:pt>
    <dgm:pt modelId="{CCE962E0-BCAC-4FB2-A459-453251D9A724}">
      <dgm:prSet phldr="0"/>
      <dgm:spPr/>
      <dgm:t>
        <a:bodyPr/>
        <a:lstStyle/>
        <a:p>
          <a:pPr rtl="0"/>
          <a:r>
            <a:rPr lang="en-GB" dirty="0">
              <a:latin typeface="Arial"/>
            </a:rPr>
            <a:t>Project Implementation in software and Hardware</a:t>
          </a:r>
        </a:p>
      </dgm:t>
    </dgm:pt>
    <dgm:pt modelId="{CF804A3F-1F17-4BE5-871A-694562FB6914}" type="parTrans" cxnId="{3519032E-2A4D-488D-A6E4-BF951325F4A8}">
      <dgm:prSet/>
      <dgm:spPr/>
    </dgm:pt>
    <dgm:pt modelId="{964DA616-3AF6-4444-91FE-1BC4B124653C}" type="sibTrans" cxnId="{3519032E-2A4D-488D-A6E4-BF951325F4A8}">
      <dgm:prSet/>
      <dgm:spPr/>
    </dgm:pt>
    <dgm:pt modelId="{333371BD-3868-4720-BAA7-F8EA98DECFF1}" type="pres">
      <dgm:prSet presAssocID="{8C2E13BE-E9C6-4C46-9176-D8CB5B66DB35}" presName="Name0" presStyleCnt="0">
        <dgm:presLayoutVars>
          <dgm:dir/>
          <dgm:resizeHandles val="exact"/>
        </dgm:presLayoutVars>
      </dgm:prSet>
      <dgm:spPr/>
    </dgm:pt>
    <dgm:pt modelId="{C1FDA489-B431-4B28-BAB7-523739B2076E}" type="pres">
      <dgm:prSet presAssocID="{8C2E13BE-E9C6-4C46-9176-D8CB5B66DB35}" presName="vNodes" presStyleCnt="0"/>
      <dgm:spPr/>
    </dgm:pt>
    <dgm:pt modelId="{954B2271-1B7B-473D-9691-4BAF7807D0EC}" type="pres">
      <dgm:prSet presAssocID="{53CB80CE-4817-4A92-84E3-FB0016493443}" presName="node" presStyleLbl="node1" presStyleIdx="0" presStyleCnt="3">
        <dgm:presLayoutVars>
          <dgm:bulletEnabled val="1"/>
        </dgm:presLayoutVars>
      </dgm:prSet>
      <dgm:spPr/>
    </dgm:pt>
    <dgm:pt modelId="{68E0E4AF-112E-400D-A05F-E36A02F7F274}" type="pres">
      <dgm:prSet presAssocID="{12FA133A-7672-4EBD-8EE4-941432280B65}" presName="spacerT" presStyleCnt="0"/>
      <dgm:spPr/>
    </dgm:pt>
    <dgm:pt modelId="{79EE03C2-B0E9-4FD6-87B3-3802BD64A587}" type="pres">
      <dgm:prSet presAssocID="{12FA133A-7672-4EBD-8EE4-941432280B65}" presName="sibTrans" presStyleLbl="sibTrans2D1" presStyleIdx="0" presStyleCnt="2"/>
      <dgm:spPr/>
    </dgm:pt>
    <dgm:pt modelId="{E705E28B-C918-44B1-81CF-5E4868CF4607}" type="pres">
      <dgm:prSet presAssocID="{12FA133A-7672-4EBD-8EE4-941432280B65}" presName="spacerB" presStyleCnt="0"/>
      <dgm:spPr/>
    </dgm:pt>
    <dgm:pt modelId="{45367498-8775-44F6-BE4C-E5756E1F4F86}" type="pres">
      <dgm:prSet presAssocID="{BF3CF970-3A0E-47FA-BE9B-079219AA0BB5}" presName="node" presStyleLbl="node1" presStyleIdx="1" presStyleCnt="3">
        <dgm:presLayoutVars>
          <dgm:bulletEnabled val="1"/>
        </dgm:presLayoutVars>
      </dgm:prSet>
      <dgm:spPr/>
    </dgm:pt>
    <dgm:pt modelId="{FEC52AC0-B346-44AB-B376-120E95637E9D}" type="pres">
      <dgm:prSet presAssocID="{8C2E13BE-E9C6-4C46-9176-D8CB5B66DB35}" presName="sibTransLast" presStyleLbl="sibTrans2D1" presStyleIdx="1" presStyleCnt="2"/>
      <dgm:spPr/>
    </dgm:pt>
    <dgm:pt modelId="{B437C413-8285-4C2A-B83F-ADC6EE6861A5}" type="pres">
      <dgm:prSet presAssocID="{8C2E13BE-E9C6-4C46-9176-D8CB5B66DB35}" presName="connectorText" presStyleLbl="sibTrans2D1" presStyleIdx="1" presStyleCnt="2"/>
      <dgm:spPr/>
    </dgm:pt>
    <dgm:pt modelId="{566DC03D-D4A4-48FD-B974-E304DA9CBB21}" type="pres">
      <dgm:prSet presAssocID="{8C2E13BE-E9C6-4C46-9176-D8CB5B66DB3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4038640D-1CA9-4BDD-8464-1F590409147A}" srcId="{8C2E13BE-E9C6-4C46-9176-D8CB5B66DB35}" destId="{53CB80CE-4817-4A92-84E3-FB0016493443}" srcOrd="0" destOrd="0" parTransId="{6247574F-731C-47FB-AAD0-1C74BB72D3CA}" sibTransId="{12FA133A-7672-4EBD-8EE4-941432280B65}"/>
    <dgm:cxn modelId="{1B8B3618-FEC2-4DBE-998F-E7AF60BB16CB}" type="presOf" srcId="{BF3CF970-3A0E-47FA-BE9B-079219AA0BB5}" destId="{45367498-8775-44F6-BE4C-E5756E1F4F86}" srcOrd="0" destOrd="0" presId="urn:microsoft.com/office/officeart/2005/8/layout/equation2"/>
    <dgm:cxn modelId="{3519032E-2A4D-488D-A6E4-BF951325F4A8}" srcId="{8C2E13BE-E9C6-4C46-9176-D8CB5B66DB35}" destId="{CCE962E0-BCAC-4FB2-A459-453251D9A724}" srcOrd="2" destOrd="0" parTransId="{CF804A3F-1F17-4BE5-871A-694562FB6914}" sibTransId="{964DA616-3AF6-4444-91FE-1BC4B124653C}"/>
    <dgm:cxn modelId="{BA97F049-EEB4-4A44-9C00-CE7CA56988B6}" type="presOf" srcId="{9D9C7F15-3D9A-403B-845D-F59438D4E718}" destId="{B437C413-8285-4C2A-B83F-ADC6EE6861A5}" srcOrd="1" destOrd="0" presId="urn:microsoft.com/office/officeart/2005/8/layout/equation2"/>
    <dgm:cxn modelId="{3B4AA74F-F1C7-42AB-9105-B9F78CAC9333}" type="presOf" srcId="{CCE962E0-BCAC-4FB2-A459-453251D9A724}" destId="{566DC03D-D4A4-48FD-B974-E304DA9CBB21}" srcOrd="0" destOrd="0" presId="urn:microsoft.com/office/officeart/2005/8/layout/equation2"/>
    <dgm:cxn modelId="{4A3BCD9A-80DE-4E5B-A159-98B510F1A1AC}" srcId="{8C2E13BE-E9C6-4C46-9176-D8CB5B66DB35}" destId="{BF3CF970-3A0E-47FA-BE9B-079219AA0BB5}" srcOrd="1" destOrd="0" parTransId="{81770BCD-4B5A-492D-9B8C-E49317BCDEE1}" sibTransId="{9D9C7F15-3D9A-403B-845D-F59438D4E718}"/>
    <dgm:cxn modelId="{E824F49F-B6D6-4FD3-A6A2-7FFF86EDF306}" type="presOf" srcId="{8C2E13BE-E9C6-4C46-9176-D8CB5B66DB35}" destId="{333371BD-3868-4720-BAA7-F8EA98DECFF1}" srcOrd="0" destOrd="0" presId="urn:microsoft.com/office/officeart/2005/8/layout/equation2"/>
    <dgm:cxn modelId="{9C80CCB9-AF68-4CF3-A362-F9C91DE1AD01}" type="presOf" srcId="{9D9C7F15-3D9A-403B-845D-F59438D4E718}" destId="{FEC52AC0-B346-44AB-B376-120E95637E9D}" srcOrd="0" destOrd="0" presId="urn:microsoft.com/office/officeart/2005/8/layout/equation2"/>
    <dgm:cxn modelId="{EED719DC-4749-4D99-9F75-9D113F7A8F2E}" type="presOf" srcId="{12FA133A-7672-4EBD-8EE4-941432280B65}" destId="{79EE03C2-B0E9-4FD6-87B3-3802BD64A587}" srcOrd="0" destOrd="0" presId="urn:microsoft.com/office/officeart/2005/8/layout/equation2"/>
    <dgm:cxn modelId="{4D873AFD-0795-4BA0-B76A-860A37D083A2}" type="presOf" srcId="{53CB80CE-4817-4A92-84E3-FB0016493443}" destId="{954B2271-1B7B-473D-9691-4BAF7807D0EC}" srcOrd="0" destOrd="0" presId="urn:microsoft.com/office/officeart/2005/8/layout/equation2"/>
    <dgm:cxn modelId="{23A4743A-8B41-433D-A4F7-44855692DEC5}" type="presParOf" srcId="{333371BD-3868-4720-BAA7-F8EA98DECFF1}" destId="{C1FDA489-B431-4B28-BAB7-523739B2076E}" srcOrd="0" destOrd="0" presId="urn:microsoft.com/office/officeart/2005/8/layout/equation2"/>
    <dgm:cxn modelId="{6CF7FCEE-91F1-49EA-816C-46CBBF188A56}" type="presParOf" srcId="{C1FDA489-B431-4B28-BAB7-523739B2076E}" destId="{954B2271-1B7B-473D-9691-4BAF7807D0EC}" srcOrd="0" destOrd="0" presId="urn:microsoft.com/office/officeart/2005/8/layout/equation2"/>
    <dgm:cxn modelId="{32329E0E-CB40-48C0-9070-D9506B0AB2EA}" type="presParOf" srcId="{C1FDA489-B431-4B28-BAB7-523739B2076E}" destId="{68E0E4AF-112E-400D-A05F-E36A02F7F274}" srcOrd="1" destOrd="0" presId="urn:microsoft.com/office/officeart/2005/8/layout/equation2"/>
    <dgm:cxn modelId="{94DBDC9D-E381-4F32-9740-DF1F9DD0A62C}" type="presParOf" srcId="{C1FDA489-B431-4B28-BAB7-523739B2076E}" destId="{79EE03C2-B0E9-4FD6-87B3-3802BD64A587}" srcOrd="2" destOrd="0" presId="urn:microsoft.com/office/officeart/2005/8/layout/equation2"/>
    <dgm:cxn modelId="{343EF708-454F-4D01-80EC-0692BB6E1FDC}" type="presParOf" srcId="{C1FDA489-B431-4B28-BAB7-523739B2076E}" destId="{E705E28B-C918-44B1-81CF-5E4868CF4607}" srcOrd="3" destOrd="0" presId="urn:microsoft.com/office/officeart/2005/8/layout/equation2"/>
    <dgm:cxn modelId="{312C5391-3C2D-4A44-9B91-50948E3EEF3A}" type="presParOf" srcId="{C1FDA489-B431-4B28-BAB7-523739B2076E}" destId="{45367498-8775-44F6-BE4C-E5756E1F4F86}" srcOrd="4" destOrd="0" presId="urn:microsoft.com/office/officeart/2005/8/layout/equation2"/>
    <dgm:cxn modelId="{4336AE3E-FD26-47E5-A1E6-3C3BEFF53875}" type="presParOf" srcId="{333371BD-3868-4720-BAA7-F8EA98DECFF1}" destId="{FEC52AC0-B346-44AB-B376-120E95637E9D}" srcOrd="1" destOrd="0" presId="urn:microsoft.com/office/officeart/2005/8/layout/equation2"/>
    <dgm:cxn modelId="{88930D15-1DEB-483B-8010-FD7E186B6322}" type="presParOf" srcId="{FEC52AC0-B346-44AB-B376-120E95637E9D}" destId="{B437C413-8285-4C2A-B83F-ADC6EE6861A5}" srcOrd="0" destOrd="0" presId="urn:microsoft.com/office/officeart/2005/8/layout/equation2"/>
    <dgm:cxn modelId="{52FAAB6A-38C3-4197-82AA-3C4D99207423}" type="presParOf" srcId="{333371BD-3868-4720-BAA7-F8EA98DECFF1}" destId="{566DC03D-D4A4-48FD-B974-E304DA9CBB2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4CBD987-5853-4B49-9359-09D6933CCC2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48E885-58DC-453C-B312-F76AA6E4F7EC}">
      <dgm:prSet/>
      <dgm:spPr/>
      <dgm:t>
        <a:bodyPr/>
        <a:lstStyle/>
        <a:p>
          <a:pPr rtl="0"/>
          <a:r>
            <a:rPr lang="en-GB"/>
            <a:t>Two of us did simulation </a:t>
          </a:r>
          <a:r>
            <a:rPr lang="en-GB">
              <a:latin typeface="Arial"/>
            </a:rPr>
            <a:t>Proteus &amp; Tinkercad</a:t>
          </a:r>
          <a:endParaRPr lang="en-US" err="1"/>
        </a:p>
      </dgm:t>
    </dgm:pt>
    <dgm:pt modelId="{AC0F1B41-2D3E-4289-BBEF-20634EEFAE86}" type="parTrans" cxnId="{568CEEF1-60E1-4D65-8FA7-BCAD893BD645}">
      <dgm:prSet/>
      <dgm:spPr/>
      <dgm:t>
        <a:bodyPr/>
        <a:lstStyle/>
        <a:p>
          <a:endParaRPr lang="en-US"/>
        </a:p>
      </dgm:t>
    </dgm:pt>
    <dgm:pt modelId="{EC66F547-0795-4A88-8ED1-960DD19516F8}" type="sibTrans" cxnId="{568CEEF1-60E1-4D65-8FA7-BCAD893BD645}">
      <dgm:prSet/>
      <dgm:spPr/>
      <dgm:t>
        <a:bodyPr/>
        <a:lstStyle/>
        <a:p>
          <a:endParaRPr lang="en-US"/>
        </a:p>
      </dgm:t>
    </dgm:pt>
    <dgm:pt modelId="{B526D403-037C-4C6B-B191-45509A5CFC7C}">
      <dgm:prSet phldr="0"/>
      <dgm:spPr/>
      <dgm:t>
        <a:bodyPr/>
        <a:lstStyle/>
        <a:p>
          <a:pPr rtl="0"/>
          <a:r>
            <a:rPr lang="en-GB">
              <a:latin typeface="Arial"/>
            </a:rPr>
            <a:t>Everybody was present in circuit implementation</a:t>
          </a:r>
          <a:endParaRPr lang="en-GB"/>
        </a:p>
      </dgm:t>
    </dgm:pt>
    <dgm:pt modelId="{2B89F5EE-B793-461B-ADA8-A22C642E846A}" type="parTrans" cxnId="{192AABC6-DA28-4985-93C3-FB25EDE1B90B}">
      <dgm:prSet/>
      <dgm:spPr/>
      <dgm:t>
        <a:bodyPr/>
        <a:lstStyle/>
        <a:p>
          <a:endParaRPr lang="en-US"/>
        </a:p>
      </dgm:t>
    </dgm:pt>
    <dgm:pt modelId="{9C010D42-A901-424D-921C-63F9D6323216}" type="sibTrans" cxnId="{192AABC6-DA28-4985-93C3-FB25EDE1B90B}">
      <dgm:prSet/>
      <dgm:spPr/>
      <dgm:t>
        <a:bodyPr/>
        <a:lstStyle/>
        <a:p>
          <a:endParaRPr lang="en-US"/>
        </a:p>
      </dgm:t>
    </dgm:pt>
    <dgm:pt modelId="{8F391325-38D7-454E-8E34-00C7A4CFBC7F}">
      <dgm:prSet phldr="0"/>
      <dgm:spPr/>
      <dgm:t>
        <a:bodyPr/>
        <a:lstStyle/>
        <a:p>
          <a:pPr rtl="0"/>
          <a:r>
            <a:rPr lang="en-GB">
              <a:latin typeface="Arial"/>
            </a:rPr>
            <a:t>Remaining two added new feature like buzzer</a:t>
          </a:r>
          <a:endParaRPr lang="en-GB"/>
        </a:p>
      </dgm:t>
    </dgm:pt>
    <dgm:pt modelId="{4BDDDDF4-D0CE-42F3-B31C-926E01556BAD}" type="parTrans" cxnId="{BB716F71-C6E9-487B-BE83-556CB2646286}">
      <dgm:prSet/>
      <dgm:spPr/>
      <dgm:t>
        <a:bodyPr/>
        <a:lstStyle/>
        <a:p>
          <a:endParaRPr lang="en-US"/>
        </a:p>
      </dgm:t>
    </dgm:pt>
    <dgm:pt modelId="{A1125769-DD32-4BA3-8840-A1887F42E2C7}" type="sibTrans" cxnId="{BB716F71-C6E9-487B-BE83-556CB2646286}">
      <dgm:prSet/>
      <dgm:spPr/>
      <dgm:t>
        <a:bodyPr/>
        <a:lstStyle/>
        <a:p>
          <a:endParaRPr lang="en-US"/>
        </a:p>
      </dgm:t>
    </dgm:pt>
    <dgm:pt modelId="{1C483B4D-A40E-4E18-BE6D-E6AEDAE7B68A}" type="pres">
      <dgm:prSet presAssocID="{14CBD987-5853-4B49-9359-09D6933CCC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BF68C6-1D2B-419F-BDC1-41181E6C304A}" type="pres">
      <dgm:prSet presAssocID="{FD48E885-58DC-453C-B312-F76AA6E4F7EC}" presName="hierRoot1" presStyleCnt="0"/>
      <dgm:spPr/>
    </dgm:pt>
    <dgm:pt modelId="{37C8EB51-9DC8-4411-B3CA-62472DE69178}" type="pres">
      <dgm:prSet presAssocID="{FD48E885-58DC-453C-B312-F76AA6E4F7EC}" presName="composite" presStyleCnt="0"/>
      <dgm:spPr/>
    </dgm:pt>
    <dgm:pt modelId="{01D4372E-3D81-4C49-AD76-14A2A60F44C7}" type="pres">
      <dgm:prSet presAssocID="{FD48E885-58DC-453C-B312-F76AA6E4F7EC}" presName="background" presStyleLbl="node0" presStyleIdx="0" presStyleCnt="3"/>
      <dgm:spPr/>
    </dgm:pt>
    <dgm:pt modelId="{30C6AED2-71AB-49CC-B216-3780815F56B5}" type="pres">
      <dgm:prSet presAssocID="{FD48E885-58DC-453C-B312-F76AA6E4F7EC}" presName="text" presStyleLbl="fgAcc0" presStyleIdx="0" presStyleCnt="3">
        <dgm:presLayoutVars>
          <dgm:chPref val="3"/>
        </dgm:presLayoutVars>
      </dgm:prSet>
      <dgm:spPr/>
    </dgm:pt>
    <dgm:pt modelId="{CF315AF6-DD1F-4FDE-A09B-C844C91C7473}" type="pres">
      <dgm:prSet presAssocID="{FD48E885-58DC-453C-B312-F76AA6E4F7EC}" presName="hierChild2" presStyleCnt="0"/>
      <dgm:spPr/>
    </dgm:pt>
    <dgm:pt modelId="{A7686293-7D7A-4B4E-84AF-D066B65EDE8C}" type="pres">
      <dgm:prSet presAssocID="{B526D403-037C-4C6B-B191-45509A5CFC7C}" presName="hierRoot1" presStyleCnt="0"/>
      <dgm:spPr/>
    </dgm:pt>
    <dgm:pt modelId="{144E7310-10B7-47E6-86F4-5B43407B09B9}" type="pres">
      <dgm:prSet presAssocID="{B526D403-037C-4C6B-B191-45509A5CFC7C}" presName="composite" presStyleCnt="0"/>
      <dgm:spPr/>
    </dgm:pt>
    <dgm:pt modelId="{07E337CD-75B1-4FAD-8544-33A1CE2DB47B}" type="pres">
      <dgm:prSet presAssocID="{B526D403-037C-4C6B-B191-45509A5CFC7C}" presName="background" presStyleLbl="node0" presStyleIdx="1" presStyleCnt="3"/>
      <dgm:spPr/>
    </dgm:pt>
    <dgm:pt modelId="{2D103A97-2AB9-48CB-95FD-2C90A9DEFDB5}" type="pres">
      <dgm:prSet presAssocID="{B526D403-037C-4C6B-B191-45509A5CFC7C}" presName="text" presStyleLbl="fgAcc0" presStyleIdx="1" presStyleCnt="3">
        <dgm:presLayoutVars>
          <dgm:chPref val="3"/>
        </dgm:presLayoutVars>
      </dgm:prSet>
      <dgm:spPr/>
    </dgm:pt>
    <dgm:pt modelId="{D3F77F14-2B82-4F26-B613-58F5E9851BA2}" type="pres">
      <dgm:prSet presAssocID="{B526D403-037C-4C6B-B191-45509A5CFC7C}" presName="hierChild2" presStyleCnt="0"/>
      <dgm:spPr/>
    </dgm:pt>
    <dgm:pt modelId="{28B51008-41AC-4A38-BE5B-856F9391B50D}" type="pres">
      <dgm:prSet presAssocID="{8F391325-38D7-454E-8E34-00C7A4CFBC7F}" presName="hierRoot1" presStyleCnt="0"/>
      <dgm:spPr/>
    </dgm:pt>
    <dgm:pt modelId="{9CE1D2A5-DB07-458B-9172-051DDA1199F9}" type="pres">
      <dgm:prSet presAssocID="{8F391325-38D7-454E-8E34-00C7A4CFBC7F}" presName="composite" presStyleCnt="0"/>
      <dgm:spPr/>
    </dgm:pt>
    <dgm:pt modelId="{7643ECCC-EBA2-4C0D-BAD6-C6E6666988B6}" type="pres">
      <dgm:prSet presAssocID="{8F391325-38D7-454E-8E34-00C7A4CFBC7F}" presName="background" presStyleLbl="node0" presStyleIdx="2" presStyleCnt="3"/>
      <dgm:spPr/>
    </dgm:pt>
    <dgm:pt modelId="{07F790D6-60AB-45EA-AB57-4CF781D2EE46}" type="pres">
      <dgm:prSet presAssocID="{8F391325-38D7-454E-8E34-00C7A4CFBC7F}" presName="text" presStyleLbl="fgAcc0" presStyleIdx="2" presStyleCnt="3">
        <dgm:presLayoutVars>
          <dgm:chPref val="3"/>
        </dgm:presLayoutVars>
      </dgm:prSet>
      <dgm:spPr/>
    </dgm:pt>
    <dgm:pt modelId="{98576E43-4CCF-44BC-A78E-FA6FCDA27723}" type="pres">
      <dgm:prSet presAssocID="{8F391325-38D7-454E-8E34-00C7A4CFBC7F}" presName="hierChild2" presStyleCnt="0"/>
      <dgm:spPr/>
    </dgm:pt>
  </dgm:ptLst>
  <dgm:cxnLst>
    <dgm:cxn modelId="{95FB0439-FB52-4CDA-BB89-3A1D19919A3B}" type="presOf" srcId="{14CBD987-5853-4B49-9359-09D6933CCC27}" destId="{1C483B4D-A40E-4E18-BE6D-E6AEDAE7B68A}" srcOrd="0" destOrd="0" presId="urn:microsoft.com/office/officeart/2005/8/layout/hierarchy1"/>
    <dgm:cxn modelId="{90772B60-E247-49D6-A0C7-077E5EE11A1A}" type="presOf" srcId="{FD48E885-58DC-453C-B312-F76AA6E4F7EC}" destId="{30C6AED2-71AB-49CC-B216-3780815F56B5}" srcOrd="0" destOrd="0" presId="urn:microsoft.com/office/officeart/2005/8/layout/hierarchy1"/>
    <dgm:cxn modelId="{BB716F71-C6E9-487B-BE83-556CB2646286}" srcId="{14CBD987-5853-4B49-9359-09D6933CCC27}" destId="{8F391325-38D7-454E-8E34-00C7A4CFBC7F}" srcOrd="2" destOrd="0" parTransId="{4BDDDDF4-D0CE-42F3-B31C-926E01556BAD}" sibTransId="{A1125769-DD32-4BA3-8840-A1887F42E2C7}"/>
    <dgm:cxn modelId="{192AABC6-DA28-4985-93C3-FB25EDE1B90B}" srcId="{14CBD987-5853-4B49-9359-09D6933CCC27}" destId="{B526D403-037C-4C6B-B191-45509A5CFC7C}" srcOrd="1" destOrd="0" parTransId="{2B89F5EE-B793-461B-ADA8-A22C642E846A}" sibTransId="{9C010D42-A901-424D-921C-63F9D6323216}"/>
    <dgm:cxn modelId="{BAB9E2DD-A59D-49D3-9547-9C6724588465}" type="presOf" srcId="{B526D403-037C-4C6B-B191-45509A5CFC7C}" destId="{2D103A97-2AB9-48CB-95FD-2C90A9DEFDB5}" srcOrd="0" destOrd="0" presId="urn:microsoft.com/office/officeart/2005/8/layout/hierarchy1"/>
    <dgm:cxn modelId="{A92E1CF0-77D2-4AA3-AC1E-C54C75170F5C}" type="presOf" srcId="{8F391325-38D7-454E-8E34-00C7A4CFBC7F}" destId="{07F790D6-60AB-45EA-AB57-4CF781D2EE46}" srcOrd="0" destOrd="0" presId="urn:microsoft.com/office/officeart/2005/8/layout/hierarchy1"/>
    <dgm:cxn modelId="{568CEEF1-60E1-4D65-8FA7-BCAD893BD645}" srcId="{14CBD987-5853-4B49-9359-09D6933CCC27}" destId="{FD48E885-58DC-453C-B312-F76AA6E4F7EC}" srcOrd="0" destOrd="0" parTransId="{AC0F1B41-2D3E-4289-BBEF-20634EEFAE86}" sibTransId="{EC66F547-0795-4A88-8ED1-960DD19516F8}"/>
    <dgm:cxn modelId="{E3E3DF2C-CC68-48C0-9F44-0391C9D58F89}" type="presParOf" srcId="{1C483B4D-A40E-4E18-BE6D-E6AEDAE7B68A}" destId="{F5BF68C6-1D2B-419F-BDC1-41181E6C304A}" srcOrd="0" destOrd="0" presId="urn:microsoft.com/office/officeart/2005/8/layout/hierarchy1"/>
    <dgm:cxn modelId="{FFFB75D7-8F3C-4893-B5E0-E8E11C0B2ADC}" type="presParOf" srcId="{F5BF68C6-1D2B-419F-BDC1-41181E6C304A}" destId="{37C8EB51-9DC8-4411-B3CA-62472DE69178}" srcOrd="0" destOrd="0" presId="urn:microsoft.com/office/officeart/2005/8/layout/hierarchy1"/>
    <dgm:cxn modelId="{E2873FE3-B475-4BBC-A378-8447126212BA}" type="presParOf" srcId="{37C8EB51-9DC8-4411-B3CA-62472DE69178}" destId="{01D4372E-3D81-4C49-AD76-14A2A60F44C7}" srcOrd="0" destOrd="0" presId="urn:microsoft.com/office/officeart/2005/8/layout/hierarchy1"/>
    <dgm:cxn modelId="{378AD980-5B33-457D-A95E-505CEEBD5A93}" type="presParOf" srcId="{37C8EB51-9DC8-4411-B3CA-62472DE69178}" destId="{30C6AED2-71AB-49CC-B216-3780815F56B5}" srcOrd="1" destOrd="0" presId="urn:microsoft.com/office/officeart/2005/8/layout/hierarchy1"/>
    <dgm:cxn modelId="{95FD0A57-2073-4B7B-B66A-27B47EFBEBAC}" type="presParOf" srcId="{F5BF68C6-1D2B-419F-BDC1-41181E6C304A}" destId="{CF315AF6-DD1F-4FDE-A09B-C844C91C7473}" srcOrd="1" destOrd="0" presId="urn:microsoft.com/office/officeart/2005/8/layout/hierarchy1"/>
    <dgm:cxn modelId="{BF5C6D5B-684A-44FA-AAC4-78EC2F5E4319}" type="presParOf" srcId="{1C483B4D-A40E-4E18-BE6D-E6AEDAE7B68A}" destId="{A7686293-7D7A-4B4E-84AF-D066B65EDE8C}" srcOrd="1" destOrd="0" presId="urn:microsoft.com/office/officeart/2005/8/layout/hierarchy1"/>
    <dgm:cxn modelId="{684E8D64-6568-437A-92C8-DCF788A9074F}" type="presParOf" srcId="{A7686293-7D7A-4B4E-84AF-D066B65EDE8C}" destId="{144E7310-10B7-47E6-86F4-5B43407B09B9}" srcOrd="0" destOrd="0" presId="urn:microsoft.com/office/officeart/2005/8/layout/hierarchy1"/>
    <dgm:cxn modelId="{230B3D9D-7AAE-410E-BE07-735838D8DC3A}" type="presParOf" srcId="{144E7310-10B7-47E6-86F4-5B43407B09B9}" destId="{07E337CD-75B1-4FAD-8544-33A1CE2DB47B}" srcOrd="0" destOrd="0" presId="urn:microsoft.com/office/officeart/2005/8/layout/hierarchy1"/>
    <dgm:cxn modelId="{C72382B4-1C0E-4095-A17B-52546379DF44}" type="presParOf" srcId="{144E7310-10B7-47E6-86F4-5B43407B09B9}" destId="{2D103A97-2AB9-48CB-95FD-2C90A9DEFDB5}" srcOrd="1" destOrd="0" presId="urn:microsoft.com/office/officeart/2005/8/layout/hierarchy1"/>
    <dgm:cxn modelId="{37CF0D07-135E-499D-877D-921FC77A8566}" type="presParOf" srcId="{A7686293-7D7A-4B4E-84AF-D066B65EDE8C}" destId="{D3F77F14-2B82-4F26-B613-58F5E9851BA2}" srcOrd="1" destOrd="0" presId="urn:microsoft.com/office/officeart/2005/8/layout/hierarchy1"/>
    <dgm:cxn modelId="{3B09D158-418B-4890-8DF8-B515C7DA70B8}" type="presParOf" srcId="{1C483B4D-A40E-4E18-BE6D-E6AEDAE7B68A}" destId="{28B51008-41AC-4A38-BE5B-856F9391B50D}" srcOrd="2" destOrd="0" presId="urn:microsoft.com/office/officeart/2005/8/layout/hierarchy1"/>
    <dgm:cxn modelId="{73D778C9-E528-4FB5-A8BB-2D8784D7DBF3}" type="presParOf" srcId="{28B51008-41AC-4A38-BE5B-856F9391B50D}" destId="{9CE1D2A5-DB07-458B-9172-051DDA1199F9}" srcOrd="0" destOrd="0" presId="urn:microsoft.com/office/officeart/2005/8/layout/hierarchy1"/>
    <dgm:cxn modelId="{59EFE384-3962-423A-AEDF-E85C9057A5E3}" type="presParOf" srcId="{9CE1D2A5-DB07-458B-9172-051DDA1199F9}" destId="{7643ECCC-EBA2-4C0D-BAD6-C6E6666988B6}" srcOrd="0" destOrd="0" presId="urn:microsoft.com/office/officeart/2005/8/layout/hierarchy1"/>
    <dgm:cxn modelId="{82069483-EDDF-40FB-B994-3157302919E5}" type="presParOf" srcId="{9CE1D2A5-DB07-458B-9172-051DDA1199F9}" destId="{07F790D6-60AB-45EA-AB57-4CF781D2EE46}" srcOrd="1" destOrd="0" presId="urn:microsoft.com/office/officeart/2005/8/layout/hierarchy1"/>
    <dgm:cxn modelId="{A496951F-1046-44B3-A72F-C25647449B45}" type="presParOf" srcId="{28B51008-41AC-4A38-BE5B-856F9391B50D}" destId="{98576E43-4CCF-44BC-A78E-FA6FCDA277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4CBD987-5853-4B49-9359-09D6933CCC2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8E885-58DC-453C-B312-F76AA6E4F7EC}">
      <dgm:prSet phldr="0"/>
      <dgm:spPr/>
      <dgm:t>
        <a:bodyPr/>
        <a:lstStyle/>
        <a:p>
          <a:pPr rtl="0"/>
          <a:r>
            <a:rPr lang="en-GB" dirty="0">
              <a:latin typeface="Arial"/>
            </a:rPr>
            <a:t>Problem identification</a:t>
          </a:r>
          <a:endParaRPr lang="en-GB" dirty="0"/>
        </a:p>
      </dgm:t>
    </dgm:pt>
    <dgm:pt modelId="{AC0F1B41-2D3E-4289-BBEF-20634EEFAE86}" type="parTrans" cxnId="{568CEEF1-60E1-4D65-8FA7-BCAD893BD645}">
      <dgm:prSet/>
      <dgm:spPr/>
      <dgm:t>
        <a:bodyPr/>
        <a:lstStyle/>
        <a:p>
          <a:endParaRPr lang="en-US"/>
        </a:p>
      </dgm:t>
    </dgm:pt>
    <dgm:pt modelId="{EC66F547-0795-4A88-8ED1-960DD19516F8}" type="sibTrans" cxnId="{568CEEF1-60E1-4D65-8FA7-BCAD893BD645}">
      <dgm:prSet/>
      <dgm:spPr/>
      <dgm:t>
        <a:bodyPr/>
        <a:lstStyle/>
        <a:p>
          <a:endParaRPr lang="en-US"/>
        </a:p>
      </dgm:t>
    </dgm:pt>
    <dgm:pt modelId="{B526D403-037C-4C6B-B191-45509A5CFC7C}">
      <dgm:prSet phldr="0"/>
      <dgm:spPr/>
      <dgm:t>
        <a:bodyPr/>
        <a:lstStyle/>
        <a:p>
          <a:pPr rtl="0"/>
          <a:r>
            <a:rPr lang="en-GB" dirty="0">
              <a:latin typeface="Arial"/>
            </a:rPr>
            <a:t>Problem solving</a:t>
          </a:r>
          <a:endParaRPr lang="en-GB" dirty="0"/>
        </a:p>
      </dgm:t>
    </dgm:pt>
    <dgm:pt modelId="{2B89F5EE-B793-461B-ADA8-A22C642E846A}" type="parTrans" cxnId="{192AABC6-DA28-4985-93C3-FB25EDE1B90B}">
      <dgm:prSet/>
      <dgm:spPr/>
      <dgm:t>
        <a:bodyPr/>
        <a:lstStyle/>
        <a:p>
          <a:endParaRPr lang="en-US"/>
        </a:p>
      </dgm:t>
    </dgm:pt>
    <dgm:pt modelId="{9C010D42-A901-424D-921C-63F9D6323216}" type="sibTrans" cxnId="{192AABC6-DA28-4985-93C3-FB25EDE1B90B}">
      <dgm:prSet/>
      <dgm:spPr/>
      <dgm:t>
        <a:bodyPr/>
        <a:lstStyle/>
        <a:p>
          <a:endParaRPr lang="en-US"/>
        </a:p>
      </dgm:t>
    </dgm:pt>
    <dgm:pt modelId="{8F391325-38D7-454E-8E34-00C7A4CFBC7F}">
      <dgm:prSet phldr="0"/>
      <dgm:spPr/>
      <dgm:t>
        <a:bodyPr/>
        <a:lstStyle/>
        <a:p>
          <a:pPr rtl="0"/>
          <a:r>
            <a:rPr lang="en-GB" dirty="0">
              <a:latin typeface="Arial"/>
            </a:rPr>
            <a:t>Modification</a:t>
          </a:r>
          <a:endParaRPr lang="en-GB" dirty="0"/>
        </a:p>
      </dgm:t>
    </dgm:pt>
    <dgm:pt modelId="{4BDDDDF4-D0CE-42F3-B31C-926E01556BAD}" type="parTrans" cxnId="{BB716F71-C6E9-487B-BE83-556CB2646286}">
      <dgm:prSet/>
      <dgm:spPr/>
      <dgm:t>
        <a:bodyPr/>
        <a:lstStyle/>
        <a:p>
          <a:endParaRPr lang="en-US"/>
        </a:p>
      </dgm:t>
    </dgm:pt>
    <dgm:pt modelId="{A1125769-DD32-4BA3-8840-A1887F42E2C7}" type="sibTrans" cxnId="{BB716F71-C6E9-487B-BE83-556CB2646286}">
      <dgm:prSet/>
      <dgm:spPr/>
      <dgm:t>
        <a:bodyPr/>
        <a:lstStyle/>
        <a:p>
          <a:endParaRPr lang="en-US"/>
        </a:p>
      </dgm:t>
    </dgm:pt>
    <dgm:pt modelId="{E84E2F5F-7763-4248-8320-94DB9040A578}">
      <dgm:prSet phldr="0"/>
      <dgm:spPr/>
      <dgm:t>
        <a:bodyPr/>
        <a:lstStyle/>
        <a:p>
          <a:r>
            <a:rPr lang="en-GB" dirty="0">
              <a:latin typeface="Arial"/>
            </a:rPr>
            <a:t>Implementation</a:t>
          </a:r>
        </a:p>
      </dgm:t>
    </dgm:pt>
    <dgm:pt modelId="{36F4B7FE-5948-48A0-B152-A314C3A42425}" type="parTrans" cxnId="{E8D13799-552F-4FB2-9AC6-7C21174C4702}">
      <dgm:prSet/>
      <dgm:spPr/>
    </dgm:pt>
    <dgm:pt modelId="{8B78E93F-A03C-408B-98FE-089D78E8CAAA}" type="sibTrans" cxnId="{E8D13799-552F-4FB2-9AC6-7C21174C4702}">
      <dgm:prSet/>
      <dgm:spPr/>
    </dgm:pt>
    <dgm:pt modelId="{1C483B4D-A40E-4E18-BE6D-E6AEDAE7B68A}" type="pres">
      <dgm:prSet presAssocID="{14CBD987-5853-4B49-9359-09D6933CCC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BF68C6-1D2B-419F-BDC1-41181E6C304A}" type="pres">
      <dgm:prSet presAssocID="{FD48E885-58DC-453C-B312-F76AA6E4F7EC}" presName="hierRoot1" presStyleCnt="0"/>
      <dgm:spPr/>
    </dgm:pt>
    <dgm:pt modelId="{37C8EB51-9DC8-4411-B3CA-62472DE69178}" type="pres">
      <dgm:prSet presAssocID="{FD48E885-58DC-453C-B312-F76AA6E4F7EC}" presName="composite" presStyleCnt="0"/>
      <dgm:spPr/>
    </dgm:pt>
    <dgm:pt modelId="{01D4372E-3D81-4C49-AD76-14A2A60F44C7}" type="pres">
      <dgm:prSet presAssocID="{FD48E885-58DC-453C-B312-F76AA6E4F7EC}" presName="background" presStyleLbl="node0" presStyleIdx="0" presStyleCnt="4"/>
      <dgm:spPr/>
    </dgm:pt>
    <dgm:pt modelId="{30C6AED2-71AB-49CC-B216-3780815F56B5}" type="pres">
      <dgm:prSet presAssocID="{FD48E885-58DC-453C-B312-F76AA6E4F7EC}" presName="text" presStyleLbl="fgAcc0" presStyleIdx="0" presStyleCnt="4">
        <dgm:presLayoutVars>
          <dgm:chPref val="3"/>
        </dgm:presLayoutVars>
      </dgm:prSet>
      <dgm:spPr/>
    </dgm:pt>
    <dgm:pt modelId="{CF315AF6-DD1F-4FDE-A09B-C844C91C7473}" type="pres">
      <dgm:prSet presAssocID="{FD48E885-58DC-453C-B312-F76AA6E4F7EC}" presName="hierChild2" presStyleCnt="0"/>
      <dgm:spPr/>
    </dgm:pt>
    <dgm:pt modelId="{A7686293-7D7A-4B4E-84AF-D066B65EDE8C}" type="pres">
      <dgm:prSet presAssocID="{B526D403-037C-4C6B-B191-45509A5CFC7C}" presName="hierRoot1" presStyleCnt="0"/>
      <dgm:spPr/>
    </dgm:pt>
    <dgm:pt modelId="{144E7310-10B7-47E6-86F4-5B43407B09B9}" type="pres">
      <dgm:prSet presAssocID="{B526D403-037C-4C6B-B191-45509A5CFC7C}" presName="composite" presStyleCnt="0"/>
      <dgm:spPr/>
    </dgm:pt>
    <dgm:pt modelId="{07E337CD-75B1-4FAD-8544-33A1CE2DB47B}" type="pres">
      <dgm:prSet presAssocID="{B526D403-037C-4C6B-B191-45509A5CFC7C}" presName="background" presStyleLbl="node0" presStyleIdx="1" presStyleCnt="4"/>
      <dgm:spPr/>
    </dgm:pt>
    <dgm:pt modelId="{2D103A97-2AB9-48CB-95FD-2C90A9DEFDB5}" type="pres">
      <dgm:prSet presAssocID="{B526D403-037C-4C6B-B191-45509A5CFC7C}" presName="text" presStyleLbl="fgAcc0" presStyleIdx="1" presStyleCnt="4">
        <dgm:presLayoutVars>
          <dgm:chPref val="3"/>
        </dgm:presLayoutVars>
      </dgm:prSet>
      <dgm:spPr/>
    </dgm:pt>
    <dgm:pt modelId="{D3F77F14-2B82-4F26-B613-58F5E9851BA2}" type="pres">
      <dgm:prSet presAssocID="{B526D403-037C-4C6B-B191-45509A5CFC7C}" presName="hierChild2" presStyleCnt="0"/>
      <dgm:spPr/>
    </dgm:pt>
    <dgm:pt modelId="{28B51008-41AC-4A38-BE5B-856F9391B50D}" type="pres">
      <dgm:prSet presAssocID="{8F391325-38D7-454E-8E34-00C7A4CFBC7F}" presName="hierRoot1" presStyleCnt="0"/>
      <dgm:spPr/>
    </dgm:pt>
    <dgm:pt modelId="{9CE1D2A5-DB07-458B-9172-051DDA1199F9}" type="pres">
      <dgm:prSet presAssocID="{8F391325-38D7-454E-8E34-00C7A4CFBC7F}" presName="composite" presStyleCnt="0"/>
      <dgm:spPr/>
    </dgm:pt>
    <dgm:pt modelId="{7643ECCC-EBA2-4C0D-BAD6-C6E6666988B6}" type="pres">
      <dgm:prSet presAssocID="{8F391325-38D7-454E-8E34-00C7A4CFBC7F}" presName="background" presStyleLbl="node0" presStyleIdx="2" presStyleCnt="4"/>
      <dgm:spPr/>
    </dgm:pt>
    <dgm:pt modelId="{07F790D6-60AB-45EA-AB57-4CF781D2EE46}" type="pres">
      <dgm:prSet presAssocID="{8F391325-38D7-454E-8E34-00C7A4CFBC7F}" presName="text" presStyleLbl="fgAcc0" presStyleIdx="2" presStyleCnt="4">
        <dgm:presLayoutVars>
          <dgm:chPref val="3"/>
        </dgm:presLayoutVars>
      </dgm:prSet>
      <dgm:spPr/>
    </dgm:pt>
    <dgm:pt modelId="{98576E43-4CCF-44BC-A78E-FA6FCDA27723}" type="pres">
      <dgm:prSet presAssocID="{8F391325-38D7-454E-8E34-00C7A4CFBC7F}" presName="hierChild2" presStyleCnt="0"/>
      <dgm:spPr/>
    </dgm:pt>
    <dgm:pt modelId="{47989753-586E-432F-82AD-29C78009CB9F}" type="pres">
      <dgm:prSet presAssocID="{E84E2F5F-7763-4248-8320-94DB9040A578}" presName="hierRoot1" presStyleCnt="0"/>
      <dgm:spPr/>
    </dgm:pt>
    <dgm:pt modelId="{513E26C7-78FE-40CE-B26C-0CA65D3ACAC5}" type="pres">
      <dgm:prSet presAssocID="{E84E2F5F-7763-4248-8320-94DB9040A578}" presName="composite" presStyleCnt="0"/>
      <dgm:spPr/>
    </dgm:pt>
    <dgm:pt modelId="{80AF7F7A-26C4-43F5-B15F-92F854F153DB}" type="pres">
      <dgm:prSet presAssocID="{E84E2F5F-7763-4248-8320-94DB9040A578}" presName="background" presStyleLbl="node0" presStyleIdx="3" presStyleCnt="4"/>
      <dgm:spPr/>
    </dgm:pt>
    <dgm:pt modelId="{18B403AE-06D6-4934-9678-E2B269BEBBCD}" type="pres">
      <dgm:prSet presAssocID="{E84E2F5F-7763-4248-8320-94DB9040A578}" presName="text" presStyleLbl="fgAcc0" presStyleIdx="3" presStyleCnt="4">
        <dgm:presLayoutVars>
          <dgm:chPref val="3"/>
        </dgm:presLayoutVars>
      </dgm:prSet>
      <dgm:spPr/>
    </dgm:pt>
    <dgm:pt modelId="{856C12E5-DAC1-4C3D-9638-4015968DBED6}" type="pres">
      <dgm:prSet presAssocID="{E84E2F5F-7763-4248-8320-94DB9040A578}" presName="hierChild2" presStyleCnt="0"/>
      <dgm:spPr/>
    </dgm:pt>
  </dgm:ptLst>
  <dgm:cxnLst>
    <dgm:cxn modelId="{AC517311-B263-478A-85BA-2F4DA265891E}" type="presOf" srcId="{FD48E885-58DC-453C-B312-F76AA6E4F7EC}" destId="{30C6AED2-71AB-49CC-B216-3780815F56B5}" srcOrd="0" destOrd="0" presId="urn:microsoft.com/office/officeart/2005/8/layout/hierarchy1"/>
    <dgm:cxn modelId="{FD54B333-9350-4791-9E9C-4A4016A1D09B}" type="presOf" srcId="{E84E2F5F-7763-4248-8320-94DB9040A578}" destId="{18B403AE-06D6-4934-9678-E2B269BEBBCD}" srcOrd="0" destOrd="0" presId="urn:microsoft.com/office/officeart/2005/8/layout/hierarchy1"/>
    <dgm:cxn modelId="{95FB0439-FB52-4CDA-BB89-3A1D19919A3B}" type="presOf" srcId="{14CBD987-5853-4B49-9359-09D6933CCC27}" destId="{1C483B4D-A40E-4E18-BE6D-E6AEDAE7B68A}" srcOrd="0" destOrd="0" presId="urn:microsoft.com/office/officeart/2005/8/layout/hierarchy1"/>
    <dgm:cxn modelId="{D108F261-C800-4BDD-9AEA-B4E69A21774B}" type="presOf" srcId="{8F391325-38D7-454E-8E34-00C7A4CFBC7F}" destId="{07F790D6-60AB-45EA-AB57-4CF781D2EE46}" srcOrd="0" destOrd="0" presId="urn:microsoft.com/office/officeart/2005/8/layout/hierarchy1"/>
    <dgm:cxn modelId="{BB716F71-C6E9-487B-BE83-556CB2646286}" srcId="{14CBD987-5853-4B49-9359-09D6933CCC27}" destId="{8F391325-38D7-454E-8E34-00C7A4CFBC7F}" srcOrd="2" destOrd="0" parTransId="{4BDDDDF4-D0CE-42F3-B31C-926E01556BAD}" sibTransId="{A1125769-DD32-4BA3-8840-A1887F42E2C7}"/>
    <dgm:cxn modelId="{E8D13799-552F-4FB2-9AC6-7C21174C4702}" srcId="{14CBD987-5853-4B49-9359-09D6933CCC27}" destId="{E84E2F5F-7763-4248-8320-94DB9040A578}" srcOrd="3" destOrd="0" parTransId="{36F4B7FE-5948-48A0-B152-A314C3A42425}" sibTransId="{8B78E93F-A03C-408B-98FE-089D78E8CAAA}"/>
    <dgm:cxn modelId="{192AABC6-DA28-4985-93C3-FB25EDE1B90B}" srcId="{14CBD987-5853-4B49-9359-09D6933CCC27}" destId="{B526D403-037C-4C6B-B191-45509A5CFC7C}" srcOrd="1" destOrd="0" parTransId="{2B89F5EE-B793-461B-ADA8-A22C642E846A}" sibTransId="{9C010D42-A901-424D-921C-63F9D6323216}"/>
    <dgm:cxn modelId="{3D1804DC-86D1-4AD8-A23B-EC84A782DE31}" type="presOf" srcId="{B526D403-037C-4C6B-B191-45509A5CFC7C}" destId="{2D103A97-2AB9-48CB-95FD-2C90A9DEFDB5}" srcOrd="0" destOrd="0" presId="urn:microsoft.com/office/officeart/2005/8/layout/hierarchy1"/>
    <dgm:cxn modelId="{568CEEF1-60E1-4D65-8FA7-BCAD893BD645}" srcId="{14CBD987-5853-4B49-9359-09D6933CCC27}" destId="{FD48E885-58DC-453C-B312-F76AA6E4F7EC}" srcOrd="0" destOrd="0" parTransId="{AC0F1B41-2D3E-4289-BBEF-20634EEFAE86}" sibTransId="{EC66F547-0795-4A88-8ED1-960DD19516F8}"/>
    <dgm:cxn modelId="{C0C50858-2797-4D26-A344-B00013A377E7}" type="presParOf" srcId="{1C483B4D-A40E-4E18-BE6D-E6AEDAE7B68A}" destId="{F5BF68C6-1D2B-419F-BDC1-41181E6C304A}" srcOrd="0" destOrd="0" presId="urn:microsoft.com/office/officeart/2005/8/layout/hierarchy1"/>
    <dgm:cxn modelId="{D75107C1-299C-47EC-AAAF-5BB1B626685E}" type="presParOf" srcId="{F5BF68C6-1D2B-419F-BDC1-41181E6C304A}" destId="{37C8EB51-9DC8-4411-B3CA-62472DE69178}" srcOrd="0" destOrd="0" presId="urn:microsoft.com/office/officeart/2005/8/layout/hierarchy1"/>
    <dgm:cxn modelId="{C60B3625-CC1C-457B-BE1A-85B7F545FF3C}" type="presParOf" srcId="{37C8EB51-9DC8-4411-B3CA-62472DE69178}" destId="{01D4372E-3D81-4C49-AD76-14A2A60F44C7}" srcOrd="0" destOrd="0" presId="urn:microsoft.com/office/officeart/2005/8/layout/hierarchy1"/>
    <dgm:cxn modelId="{78B5E304-3D14-498D-8526-79BAEBA80D28}" type="presParOf" srcId="{37C8EB51-9DC8-4411-B3CA-62472DE69178}" destId="{30C6AED2-71AB-49CC-B216-3780815F56B5}" srcOrd="1" destOrd="0" presId="urn:microsoft.com/office/officeart/2005/8/layout/hierarchy1"/>
    <dgm:cxn modelId="{A1C61217-716E-4D59-8ABD-2C7B1A1EF27C}" type="presParOf" srcId="{F5BF68C6-1D2B-419F-BDC1-41181E6C304A}" destId="{CF315AF6-DD1F-4FDE-A09B-C844C91C7473}" srcOrd="1" destOrd="0" presId="urn:microsoft.com/office/officeart/2005/8/layout/hierarchy1"/>
    <dgm:cxn modelId="{2B3FC706-BA52-4376-952A-940E146C6DD9}" type="presParOf" srcId="{1C483B4D-A40E-4E18-BE6D-E6AEDAE7B68A}" destId="{A7686293-7D7A-4B4E-84AF-D066B65EDE8C}" srcOrd="1" destOrd="0" presId="urn:microsoft.com/office/officeart/2005/8/layout/hierarchy1"/>
    <dgm:cxn modelId="{3E98190D-23BD-4726-A8A7-7060E36725AC}" type="presParOf" srcId="{A7686293-7D7A-4B4E-84AF-D066B65EDE8C}" destId="{144E7310-10B7-47E6-86F4-5B43407B09B9}" srcOrd="0" destOrd="0" presId="urn:microsoft.com/office/officeart/2005/8/layout/hierarchy1"/>
    <dgm:cxn modelId="{DC7FB5DD-0857-44E6-9D6E-05754193BF76}" type="presParOf" srcId="{144E7310-10B7-47E6-86F4-5B43407B09B9}" destId="{07E337CD-75B1-4FAD-8544-33A1CE2DB47B}" srcOrd="0" destOrd="0" presId="urn:microsoft.com/office/officeart/2005/8/layout/hierarchy1"/>
    <dgm:cxn modelId="{A697BDC0-4E4F-4E4D-9964-D6E857E37808}" type="presParOf" srcId="{144E7310-10B7-47E6-86F4-5B43407B09B9}" destId="{2D103A97-2AB9-48CB-95FD-2C90A9DEFDB5}" srcOrd="1" destOrd="0" presId="urn:microsoft.com/office/officeart/2005/8/layout/hierarchy1"/>
    <dgm:cxn modelId="{3381374A-61B4-4FD1-B09E-62368D7A958F}" type="presParOf" srcId="{A7686293-7D7A-4B4E-84AF-D066B65EDE8C}" destId="{D3F77F14-2B82-4F26-B613-58F5E9851BA2}" srcOrd="1" destOrd="0" presId="urn:microsoft.com/office/officeart/2005/8/layout/hierarchy1"/>
    <dgm:cxn modelId="{5C201B02-2118-41DB-8F29-198F6019F998}" type="presParOf" srcId="{1C483B4D-A40E-4E18-BE6D-E6AEDAE7B68A}" destId="{28B51008-41AC-4A38-BE5B-856F9391B50D}" srcOrd="2" destOrd="0" presId="urn:microsoft.com/office/officeart/2005/8/layout/hierarchy1"/>
    <dgm:cxn modelId="{FF2105CE-C50D-4820-87CF-90BAFA26BCF9}" type="presParOf" srcId="{28B51008-41AC-4A38-BE5B-856F9391B50D}" destId="{9CE1D2A5-DB07-458B-9172-051DDA1199F9}" srcOrd="0" destOrd="0" presId="urn:microsoft.com/office/officeart/2005/8/layout/hierarchy1"/>
    <dgm:cxn modelId="{C40E60DD-0CE5-4B53-A1A2-AD9887DC0243}" type="presParOf" srcId="{9CE1D2A5-DB07-458B-9172-051DDA1199F9}" destId="{7643ECCC-EBA2-4C0D-BAD6-C6E6666988B6}" srcOrd="0" destOrd="0" presId="urn:microsoft.com/office/officeart/2005/8/layout/hierarchy1"/>
    <dgm:cxn modelId="{6B6317C4-88F5-4E41-832A-C6C22FEAAD3C}" type="presParOf" srcId="{9CE1D2A5-DB07-458B-9172-051DDA1199F9}" destId="{07F790D6-60AB-45EA-AB57-4CF781D2EE46}" srcOrd="1" destOrd="0" presId="urn:microsoft.com/office/officeart/2005/8/layout/hierarchy1"/>
    <dgm:cxn modelId="{104A4467-086F-44D9-B944-D48E4BD7C799}" type="presParOf" srcId="{28B51008-41AC-4A38-BE5B-856F9391B50D}" destId="{98576E43-4CCF-44BC-A78E-FA6FCDA27723}" srcOrd="1" destOrd="0" presId="urn:microsoft.com/office/officeart/2005/8/layout/hierarchy1"/>
    <dgm:cxn modelId="{F8C22D5F-8AA0-4AD6-824E-EC634D27337D}" type="presParOf" srcId="{1C483B4D-A40E-4E18-BE6D-E6AEDAE7B68A}" destId="{47989753-586E-432F-82AD-29C78009CB9F}" srcOrd="3" destOrd="0" presId="urn:microsoft.com/office/officeart/2005/8/layout/hierarchy1"/>
    <dgm:cxn modelId="{BCD3E3BA-8BB3-41CF-AB0B-3AA8D0687024}" type="presParOf" srcId="{47989753-586E-432F-82AD-29C78009CB9F}" destId="{513E26C7-78FE-40CE-B26C-0CA65D3ACAC5}" srcOrd="0" destOrd="0" presId="urn:microsoft.com/office/officeart/2005/8/layout/hierarchy1"/>
    <dgm:cxn modelId="{9311E91B-24F5-4341-8707-42401A917B78}" type="presParOf" srcId="{513E26C7-78FE-40CE-B26C-0CA65D3ACAC5}" destId="{80AF7F7A-26C4-43F5-B15F-92F854F153DB}" srcOrd="0" destOrd="0" presId="urn:microsoft.com/office/officeart/2005/8/layout/hierarchy1"/>
    <dgm:cxn modelId="{00A9C20C-645D-48BA-856F-F99484A35B1F}" type="presParOf" srcId="{513E26C7-78FE-40CE-B26C-0CA65D3ACAC5}" destId="{18B403AE-06D6-4934-9678-E2B269BEBBCD}" srcOrd="1" destOrd="0" presId="urn:microsoft.com/office/officeart/2005/8/layout/hierarchy1"/>
    <dgm:cxn modelId="{D95DBDC3-67A4-4659-BA6B-16630E051EE3}" type="presParOf" srcId="{47989753-586E-432F-82AD-29C78009CB9F}" destId="{856C12E5-DAC1-4C3D-9638-4015968DBE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>
              <a:latin typeface="Arial"/>
            </a:rPr>
            <a:t>Limittaions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C43475BF-49A8-4AE4-8061-8F45B011EDA0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2C4E577A-A077-42E1-AF27-8BA5313DA785}" type="parTrans" cxnId="{786E791A-C07A-40AC-81AA-1E5A8F5ECA72}">
      <dgm:prSet/>
      <dgm:spPr/>
      <dgm:t>
        <a:bodyPr/>
        <a:lstStyle/>
        <a:p>
          <a:endParaRPr lang="en-US"/>
        </a:p>
      </dgm:t>
    </dgm:pt>
    <dgm:pt modelId="{9A1B4A22-9282-4B6F-BA29-EA399F3C611F}" type="sibTrans" cxnId="{786E791A-C07A-40AC-81AA-1E5A8F5ECA72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452133D1-7208-478E-920F-420AECCA0955}" type="pres">
      <dgm:prSet presAssocID="{C43475BF-49A8-4AE4-8061-8F45B011EDA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FD469A7-2141-4C94-8B6A-491C06A663E2}" type="pres">
      <dgm:prSet presAssocID="{9A1B4A22-9282-4B6F-BA29-EA399F3C611F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786E791A-C07A-40AC-81AA-1E5A8F5ECA72}" srcId="{A329689B-F547-49DA-879F-C70B8A8AD99C}" destId="{C43475BF-49A8-4AE4-8061-8F45B011EDA0}" srcOrd="3" destOrd="0" parTransId="{2C4E577A-A077-42E1-AF27-8BA5313DA785}" sibTransId="{9A1B4A22-9282-4B6F-BA29-EA399F3C611F}"/>
    <dgm:cxn modelId="{1F8D5F2E-040A-4756-8009-191921C2B8F6}" type="presOf" srcId="{C43475BF-49A8-4AE4-8061-8F45B011EDA0}" destId="{452133D1-7208-478E-920F-420AECCA0955}" srcOrd="0" destOrd="0" presId="urn:microsoft.com/office/officeart/2005/8/layout/vList2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C6E3BEFA-3776-4EDE-B1A0-4ADEDC26BF66}" type="presParOf" srcId="{55E0A832-F3A2-4621-A966-415873BDA86E}" destId="{452133D1-7208-478E-920F-420AECCA0955}" srcOrd="6" destOrd="0" presId="urn:microsoft.com/office/officeart/2005/8/layout/vList2"/>
    <dgm:cxn modelId="{52A106A0-FB44-48FD-9D9A-D2EB82AEC1E7}" type="presParOf" srcId="{55E0A832-F3A2-4621-A966-415873BDA86E}" destId="{8FD469A7-2141-4C94-8B6A-491C06A663E2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8F4D4523-06D4-4DE2-92C2-04250FC4A02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9D25B436-1FC6-46FE-9C3D-DEC27FDD1C1D}" type="parTrans" cxnId="{FE8C531A-C4FB-4A50-8548-9EDF9238A6F8}">
      <dgm:prSet/>
      <dgm:spPr/>
    </dgm:pt>
    <dgm:pt modelId="{AAE04D5D-207D-407C-945E-43D743FBE37C}" type="sibTrans" cxnId="{FE8C531A-C4FB-4A50-8548-9EDF9238A6F8}">
      <dgm:prSet/>
      <dgm:spPr/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F49CEF6C-EE34-4B2A-BC7D-89F15CA61CC0}" type="pres">
      <dgm:prSet presAssocID="{8F4D4523-06D4-4DE2-92C2-04250FC4A02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4228B98-9505-449A-AEA9-3894E8E45CCB}" type="pres">
      <dgm:prSet presAssocID="{AAE04D5D-207D-407C-945E-43D743FBE37C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FE8C531A-C4FB-4A50-8548-9EDF9238A6F8}" srcId="{A329689B-F547-49DA-879F-C70B8A8AD99C}" destId="{8F4D4523-06D4-4DE2-92C2-04250FC4A02F}" srcOrd="3" destOrd="0" parTransId="{9D25B436-1FC6-46FE-9C3D-DEC27FDD1C1D}" sibTransId="{AAE04D5D-207D-407C-945E-43D743FBE37C}"/>
    <dgm:cxn modelId="{8D319667-9F01-4D8A-87FD-9A6B5B0AB140}" type="presOf" srcId="{8F4D4523-06D4-4DE2-92C2-04250FC4A02F}" destId="{F49CEF6C-EE34-4B2A-BC7D-89F15CA61CC0}" srcOrd="0" destOrd="0" presId="urn:microsoft.com/office/officeart/2005/8/layout/vList2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1E3E998D-B474-4898-BF84-61383BE29735}" type="presParOf" srcId="{55E0A832-F3A2-4621-A966-415873BDA86E}" destId="{F49CEF6C-EE34-4B2A-BC7D-89F15CA61CC0}" srcOrd="6" destOrd="0" presId="urn:microsoft.com/office/officeart/2005/8/layout/vList2"/>
    <dgm:cxn modelId="{11C63112-2B1F-4797-96B3-1E44C7D7C644}" type="presParOf" srcId="{55E0A832-F3A2-4621-A966-415873BDA86E}" destId="{94228B98-9505-449A-AEA9-3894E8E45CCB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728A92-53FD-4839-81A5-04258E176C75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C6EB7-3844-4764-8983-33251FE795AC}">
      <dgm:prSet/>
      <dgm:spPr/>
      <dgm:t>
        <a:bodyPr/>
        <a:lstStyle/>
        <a:p>
          <a:pPr rtl="0"/>
          <a:r>
            <a:rPr lang="en-US"/>
            <a:t>1) </a:t>
          </a:r>
          <a:r>
            <a:rPr lang="en-US">
              <a:latin typeface="Arial"/>
            </a:rPr>
            <a:t>Simple</a:t>
          </a:r>
          <a:r>
            <a:rPr lang="en-US"/>
            <a:t> mechanism to indicate the level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854360CC-0F92-49C3-A33C-BE381E802A2F}" type="parTrans" cxnId="{A3FB44BD-01EF-40E6-952D-B1E7F324E181}">
      <dgm:prSet/>
      <dgm:spPr/>
      <dgm:t>
        <a:bodyPr/>
        <a:lstStyle/>
        <a:p>
          <a:endParaRPr lang="en-US"/>
        </a:p>
      </dgm:t>
    </dgm:pt>
    <dgm:pt modelId="{3FBD55AF-9EA1-4F78-8B31-CE9A172673AF}" type="sibTrans" cxnId="{A3FB44BD-01EF-40E6-952D-B1E7F324E181}">
      <dgm:prSet/>
      <dgm:spPr/>
      <dgm:t>
        <a:bodyPr/>
        <a:lstStyle/>
        <a:p>
          <a:endParaRPr lang="en-US"/>
        </a:p>
      </dgm:t>
    </dgm:pt>
    <dgm:pt modelId="{ABA23309-2E04-4173-BCBC-75C311737CAC}">
      <dgm:prSet/>
      <dgm:spPr/>
      <dgm:t>
        <a:bodyPr/>
        <a:lstStyle/>
        <a:p>
          <a:pPr rtl="0"/>
          <a:r>
            <a:rPr lang="en-US"/>
            <a:t>2)When the water level is empty it shows </a:t>
          </a:r>
          <a:r>
            <a:rPr lang="en-US" b="1"/>
            <a:t>E</a:t>
          </a:r>
          <a:r>
            <a:rPr lang="en-US">
              <a:latin typeface="Arial"/>
            </a:rPr>
            <a:t> </a:t>
          </a:r>
          <a:endParaRPr lang="en-US" b="1"/>
        </a:p>
      </dgm:t>
    </dgm:pt>
    <dgm:pt modelId="{555AA89E-9E20-40E7-832C-FB2F9F7FCB33}" type="parTrans" cxnId="{360A9C89-45C4-4CCC-8C5E-172A66FEEA39}">
      <dgm:prSet/>
      <dgm:spPr/>
      <dgm:t>
        <a:bodyPr/>
        <a:lstStyle/>
        <a:p>
          <a:endParaRPr lang="en-US"/>
        </a:p>
      </dgm:t>
    </dgm:pt>
    <dgm:pt modelId="{1499D6EE-6101-4569-897E-144B5CBEF808}" type="sibTrans" cxnId="{360A9C89-45C4-4CCC-8C5E-172A66FEEA39}">
      <dgm:prSet/>
      <dgm:spPr/>
      <dgm:t>
        <a:bodyPr/>
        <a:lstStyle/>
        <a:p>
          <a:endParaRPr lang="en-US"/>
        </a:p>
      </dgm:t>
    </dgm:pt>
    <dgm:pt modelId="{003717F8-3514-4C36-9032-F4694F05B769}">
      <dgm:prSet/>
      <dgm:spPr/>
      <dgm:t>
        <a:bodyPr/>
        <a:lstStyle/>
        <a:p>
          <a:pPr rtl="0"/>
          <a:r>
            <a:rPr lang="en-US"/>
            <a:t>3)If the water level is at 5% the transition goes to </a:t>
          </a:r>
          <a:r>
            <a:rPr lang="en-US" b="1"/>
            <a:t>L from E</a:t>
          </a:r>
          <a:r>
            <a:rPr lang="en-US" b="1">
              <a:latin typeface="Arial"/>
            </a:rPr>
            <a:t> </a:t>
          </a:r>
          <a:endParaRPr lang="en-US" b="0"/>
        </a:p>
      </dgm:t>
    </dgm:pt>
    <dgm:pt modelId="{1020E5D9-30B4-4C87-A8C3-6888006B9A02}" type="parTrans" cxnId="{F3839D97-3B8E-45E8-9E53-833F18AA4F13}">
      <dgm:prSet/>
      <dgm:spPr/>
      <dgm:t>
        <a:bodyPr/>
        <a:lstStyle/>
        <a:p>
          <a:endParaRPr lang="en-US"/>
        </a:p>
      </dgm:t>
    </dgm:pt>
    <dgm:pt modelId="{65BEF20B-405F-4059-9C83-3257B8EDF9AB}" type="sibTrans" cxnId="{F3839D97-3B8E-45E8-9E53-833F18AA4F13}">
      <dgm:prSet/>
      <dgm:spPr/>
      <dgm:t>
        <a:bodyPr/>
        <a:lstStyle/>
        <a:p>
          <a:endParaRPr lang="en-US"/>
        </a:p>
      </dgm:t>
    </dgm:pt>
    <dgm:pt modelId="{6BE35824-C68A-4289-8D18-586D2C210871}">
      <dgm:prSet/>
      <dgm:spPr/>
      <dgm:t>
        <a:bodyPr/>
        <a:lstStyle/>
        <a:p>
          <a:pPr rtl="0"/>
          <a:r>
            <a:rPr lang="en-US"/>
            <a:t>4)If the water level is at 65% the transition goes to </a:t>
          </a:r>
          <a:r>
            <a:rPr lang="en-US" b="1"/>
            <a:t>H from L</a:t>
          </a:r>
          <a:r>
            <a:rPr lang="en-US" b="1">
              <a:latin typeface="Arial"/>
            </a:rPr>
            <a:t> </a:t>
          </a:r>
          <a:endParaRPr lang="en-US" b="0"/>
        </a:p>
      </dgm:t>
    </dgm:pt>
    <dgm:pt modelId="{169DE61A-51AB-44E2-9287-146DA9E954E0}" type="parTrans" cxnId="{639913B7-876E-451A-90F8-5A4DFD9B6AE2}">
      <dgm:prSet/>
      <dgm:spPr/>
      <dgm:t>
        <a:bodyPr/>
        <a:lstStyle/>
        <a:p>
          <a:endParaRPr lang="en-US"/>
        </a:p>
      </dgm:t>
    </dgm:pt>
    <dgm:pt modelId="{B393DB45-E860-4FF6-919F-7B1426104BC1}" type="sibTrans" cxnId="{639913B7-876E-451A-90F8-5A4DFD9B6AE2}">
      <dgm:prSet/>
      <dgm:spPr/>
      <dgm:t>
        <a:bodyPr/>
        <a:lstStyle/>
        <a:p>
          <a:endParaRPr lang="en-US"/>
        </a:p>
      </dgm:t>
    </dgm:pt>
    <dgm:pt modelId="{901D755E-C12A-498F-A18A-3385E0389341}">
      <dgm:prSet/>
      <dgm:spPr/>
      <dgm:t>
        <a:bodyPr/>
        <a:lstStyle/>
        <a:p>
          <a:pPr rtl="0"/>
          <a:r>
            <a:rPr lang="en-US"/>
            <a:t>5)If the water level is at 90% the</a:t>
          </a:r>
          <a:r>
            <a:rPr lang="en-US">
              <a:latin typeface="Arial"/>
            </a:rPr>
            <a:t> </a:t>
          </a:r>
          <a:r>
            <a:rPr lang="en-US"/>
            <a:t> transition goes to </a:t>
          </a:r>
          <a:r>
            <a:rPr lang="en-US" b="1"/>
            <a:t>F from H </a:t>
          </a:r>
          <a:endParaRPr lang="en-US" b="0"/>
        </a:p>
      </dgm:t>
    </dgm:pt>
    <dgm:pt modelId="{47749D11-9E6A-42F8-8937-37DBDE284EC3}" type="parTrans" cxnId="{AA30208D-FA7E-4200-8506-80963E4A45BA}">
      <dgm:prSet/>
      <dgm:spPr/>
      <dgm:t>
        <a:bodyPr/>
        <a:lstStyle/>
        <a:p>
          <a:endParaRPr lang="en-US"/>
        </a:p>
      </dgm:t>
    </dgm:pt>
    <dgm:pt modelId="{BA39E92F-F663-48F3-98C6-6568426F8E00}" type="sibTrans" cxnId="{AA30208D-FA7E-4200-8506-80963E4A45BA}">
      <dgm:prSet/>
      <dgm:spPr/>
      <dgm:t>
        <a:bodyPr/>
        <a:lstStyle/>
        <a:p>
          <a:endParaRPr lang="en-US"/>
        </a:p>
      </dgm:t>
    </dgm:pt>
    <dgm:pt modelId="{51BEB0A7-4E25-45ED-B521-07E565E3FFEB}">
      <dgm:prSet/>
      <dgm:spPr/>
      <dgm:t>
        <a:bodyPr/>
        <a:lstStyle/>
        <a:p>
          <a:pPr rtl="0"/>
          <a:r>
            <a:rPr lang="en-US"/>
            <a:t>6)If the water level is at 100%</a:t>
          </a:r>
          <a:r>
            <a:rPr lang="en-US">
              <a:latin typeface="Arial"/>
            </a:rPr>
            <a:t> there is sound of</a:t>
          </a:r>
          <a:r>
            <a:rPr lang="en-US" b="0">
              <a:latin typeface="Arial"/>
            </a:rPr>
            <a:t> </a:t>
          </a:r>
          <a:r>
            <a:rPr lang="en-US" b="1"/>
            <a:t> buzzer.</a:t>
          </a:r>
        </a:p>
      </dgm:t>
    </dgm:pt>
    <dgm:pt modelId="{B7E9E1AE-028F-4307-8F5B-2A20EE057C71}" type="parTrans" cxnId="{F01E2EDE-6DDC-4774-B9B8-D2A8A6370A08}">
      <dgm:prSet/>
      <dgm:spPr/>
      <dgm:t>
        <a:bodyPr/>
        <a:lstStyle/>
        <a:p>
          <a:endParaRPr lang="en-US"/>
        </a:p>
      </dgm:t>
    </dgm:pt>
    <dgm:pt modelId="{04ADA432-D124-4F9F-91FB-731A9420499E}" type="sibTrans" cxnId="{F01E2EDE-6DDC-4774-B9B8-D2A8A6370A08}">
      <dgm:prSet/>
      <dgm:spPr/>
      <dgm:t>
        <a:bodyPr/>
        <a:lstStyle/>
        <a:p>
          <a:endParaRPr lang="en-US"/>
        </a:p>
      </dgm:t>
    </dgm:pt>
    <dgm:pt modelId="{B3E25F4F-35E3-4EAD-B8EE-EBF4F665D967}" type="pres">
      <dgm:prSet presAssocID="{AD728A92-53FD-4839-81A5-04258E176C75}" presName="compositeShape" presStyleCnt="0">
        <dgm:presLayoutVars>
          <dgm:chMax val="7"/>
          <dgm:dir/>
          <dgm:resizeHandles val="exact"/>
        </dgm:presLayoutVars>
      </dgm:prSet>
      <dgm:spPr/>
    </dgm:pt>
    <dgm:pt modelId="{1DEDFBC1-FE00-4558-94F3-8F72983645DE}" type="pres">
      <dgm:prSet presAssocID="{6C0C6EB7-3844-4764-8983-33251FE795AC}" presName="circ1" presStyleLbl="vennNode1" presStyleIdx="0" presStyleCnt="6"/>
      <dgm:spPr>
        <a:solidFill>
          <a:srgbClr val="C00000"/>
        </a:solidFill>
      </dgm:spPr>
    </dgm:pt>
    <dgm:pt modelId="{511853D2-3D4E-487F-B63B-70E0F41EA395}" type="pres">
      <dgm:prSet presAssocID="{6C0C6EB7-3844-4764-8983-33251FE795A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6CE1F36-106B-48F8-AA18-D15CFE275532}" type="pres">
      <dgm:prSet presAssocID="{ABA23309-2E04-4173-BCBC-75C311737CAC}" presName="circ2" presStyleLbl="vennNode1" presStyleIdx="1" presStyleCnt="6"/>
      <dgm:spPr>
        <a:solidFill>
          <a:srgbClr val="C00000"/>
        </a:solidFill>
      </dgm:spPr>
    </dgm:pt>
    <dgm:pt modelId="{DBD8E6EE-0FE8-4AEA-A63D-E10D779CC6B1}" type="pres">
      <dgm:prSet presAssocID="{ABA23309-2E04-4173-BCBC-75C311737CA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EF501F1-199F-4071-87A5-3D21737C9507}" type="pres">
      <dgm:prSet presAssocID="{003717F8-3514-4C36-9032-F4694F05B769}" presName="circ3" presStyleLbl="vennNode1" presStyleIdx="2" presStyleCnt="6"/>
      <dgm:spPr>
        <a:solidFill>
          <a:srgbClr val="C00000"/>
        </a:solidFill>
      </dgm:spPr>
    </dgm:pt>
    <dgm:pt modelId="{D0EA4E35-DD43-4795-BD16-42C59A69E8F6}" type="pres">
      <dgm:prSet presAssocID="{003717F8-3514-4C36-9032-F4694F05B76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4E31671-49C0-4145-A1EB-003B094660DF}" type="pres">
      <dgm:prSet presAssocID="{6BE35824-C68A-4289-8D18-586D2C210871}" presName="circ4" presStyleLbl="vennNode1" presStyleIdx="3" presStyleCnt="6"/>
      <dgm:spPr>
        <a:solidFill>
          <a:srgbClr val="C00000"/>
        </a:solidFill>
      </dgm:spPr>
    </dgm:pt>
    <dgm:pt modelId="{B0634E32-B110-4FC7-B826-3CDF55FB5FC9}" type="pres">
      <dgm:prSet presAssocID="{6BE35824-C68A-4289-8D18-586D2C21087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E2B884-2846-43A4-BE46-407166749847}" type="pres">
      <dgm:prSet presAssocID="{901D755E-C12A-498F-A18A-3385E0389341}" presName="circ5" presStyleLbl="vennNode1" presStyleIdx="4" presStyleCnt="6"/>
      <dgm:spPr>
        <a:solidFill>
          <a:srgbClr val="C00000"/>
        </a:solidFill>
      </dgm:spPr>
    </dgm:pt>
    <dgm:pt modelId="{9052E87E-323F-472A-A052-86082799BACF}" type="pres">
      <dgm:prSet presAssocID="{901D755E-C12A-498F-A18A-3385E038934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7C7070-49B0-44EA-A946-9A58B366BF71}" type="pres">
      <dgm:prSet presAssocID="{51BEB0A7-4E25-45ED-B521-07E565E3FFEB}" presName="circ6" presStyleLbl="vennNode1" presStyleIdx="5" presStyleCnt="6"/>
      <dgm:spPr>
        <a:solidFill>
          <a:srgbClr val="C00000"/>
        </a:solidFill>
      </dgm:spPr>
    </dgm:pt>
    <dgm:pt modelId="{2F52D3E4-BA42-44D9-99B2-1AD74FCCC79E}" type="pres">
      <dgm:prSet presAssocID="{51BEB0A7-4E25-45ED-B521-07E565E3FFEB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AE3FD5D-B75A-424A-84FC-4260736FC63A}" type="presOf" srcId="{6BE35824-C68A-4289-8D18-586D2C210871}" destId="{B0634E32-B110-4FC7-B826-3CDF55FB5FC9}" srcOrd="0" destOrd="0" presId="urn:microsoft.com/office/officeart/2005/8/layout/venn1"/>
    <dgm:cxn modelId="{245AEA60-98AD-43DC-BF3B-11C234C6262F}" type="presOf" srcId="{003717F8-3514-4C36-9032-F4694F05B769}" destId="{D0EA4E35-DD43-4795-BD16-42C59A69E8F6}" srcOrd="0" destOrd="0" presId="urn:microsoft.com/office/officeart/2005/8/layout/venn1"/>
    <dgm:cxn modelId="{375E3368-94EA-42A2-9F5C-773EC4BE7E5C}" type="presOf" srcId="{ABA23309-2E04-4173-BCBC-75C311737CAC}" destId="{DBD8E6EE-0FE8-4AEA-A63D-E10D779CC6B1}" srcOrd="0" destOrd="0" presId="urn:microsoft.com/office/officeart/2005/8/layout/venn1"/>
    <dgm:cxn modelId="{360A9C89-45C4-4CCC-8C5E-172A66FEEA39}" srcId="{AD728A92-53FD-4839-81A5-04258E176C75}" destId="{ABA23309-2E04-4173-BCBC-75C311737CAC}" srcOrd="1" destOrd="0" parTransId="{555AA89E-9E20-40E7-832C-FB2F9F7FCB33}" sibTransId="{1499D6EE-6101-4569-897E-144B5CBEF808}"/>
    <dgm:cxn modelId="{AA30208D-FA7E-4200-8506-80963E4A45BA}" srcId="{AD728A92-53FD-4839-81A5-04258E176C75}" destId="{901D755E-C12A-498F-A18A-3385E0389341}" srcOrd="4" destOrd="0" parTransId="{47749D11-9E6A-42F8-8937-37DBDE284EC3}" sibTransId="{BA39E92F-F663-48F3-98C6-6568426F8E00}"/>
    <dgm:cxn modelId="{BE9E678E-3169-4FCB-9CB6-0AA9668DD1DB}" type="presOf" srcId="{901D755E-C12A-498F-A18A-3385E0389341}" destId="{9052E87E-323F-472A-A052-86082799BACF}" srcOrd="0" destOrd="0" presId="urn:microsoft.com/office/officeart/2005/8/layout/venn1"/>
    <dgm:cxn modelId="{F3839D97-3B8E-45E8-9E53-833F18AA4F13}" srcId="{AD728A92-53FD-4839-81A5-04258E176C75}" destId="{003717F8-3514-4C36-9032-F4694F05B769}" srcOrd="2" destOrd="0" parTransId="{1020E5D9-30B4-4C87-A8C3-6888006B9A02}" sibTransId="{65BEF20B-405F-4059-9C83-3257B8EDF9AB}"/>
    <dgm:cxn modelId="{B18AF5B0-8FA7-4C13-8735-18B57D4E733D}" type="presOf" srcId="{AD728A92-53FD-4839-81A5-04258E176C75}" destId="{B3E25F4F-35E3-4EAD-B8EE-EBF4F665D967}" srcOrd="0" destOrd="0" presId="urn:microsoft.com/office/officeart/2005/8/layout/venn1"/>
    <dgm:cxn modelId="{CD379CB1-EB9C-47E3-8699-2450CE73706C}" type="presOf" srcId="{6C0C6EB7-3844-4764-8983-33251FE795AC}" destId="{511853D2-3D4E-487F-B63B-70E0F41EA395}" srcOrd="0" destOrd="0" presId="urn:microsoft.com/office/officeart/2005/8/layout/venn1"/>
    <dgm:cxn modelId="{639913B7-876E-451A-90F8-5A4DFD9B6AE2}" srcId="{AD728A92-53FD-4839-81A5-04258E176C75}" destId="{6BE35824-C68A-4289-8D18-586D2C210871}" srcOrd="3" destOrd="0" parTransId="{169DE61A-51AB-44E2-9287-146DA9E954E0}" sibTransId="{B393DB45-E860-4FF6-919F-7B1426104BC1}"/>
    <dgm:cxn modelId="{A3FB44BD-01EF-40E6-952D-B1E7F324E181}" srcId="{AD728A92-53FD-4839-81A5-04258E176C75}" destId="{6C0C6EB7-3844-4764-8983-33251FE795AC}" srcOrd="0" destOrd="0" parTransId="{854360CC-0F92-49C3-A33C-BE381E802A2F}" sibTransId="{3FBD55AF-9EA1-4F78-8B31-CE9A172673AF}"/>
    <dgm:cxn modelId="{F01E2EDE-6DDC-4774-B9B8-D2A8A6370A08}" srcId="{AD728A92-53FD-4839-81A5-04258E176C75}" destId="{51BEB0A7-4E25-45ED-B521-07E565E3FFEB}" srcOrd="5" destOrd="0" parTransId="{B7E9E1AE-028F-4307-8F5B-2A20EE057C71}" sibTransId="{04ADA432-D124-4F9F-91FB-731A9420499E}"/>
    <dgm:cxn modelId="{0C7BFCF5-DD46-4104-A04D-7E86D57B6261}" type="presOf" srcId="{51BEB0A7-4E25-45ED-B521-07E565E3FFEB}" destId="{2F52D3E4-BA42-44D9-99B2-1AD74FCCC79E}" srcOrd="0" destOrd="0" presId="urn:microsoft.com/office/officeart/2005/8/layout/venn1"/>
    <dgm:cxn modelId="{D7387D1B-0410-4A9B-83EB-ED1061321CBB}" type="presParOf" srcId="{B3E25F4F-35E3-4EAD-B8EE-EBF4F665D967}" destId="{1DEDFBC1-FE00-4558-94F3-8F72983645DE}" srcOrd="0" destOrd="0" presId="urn:microsoft.com/office/officeart/2005/8/layout/venn1"/>
    <dgm:cxn modelId="{98C8827E-185F-4FB4-929C-C34E3F20DD92}" type="presParOf" srcId="{B3E25F4F-35E3-4EAD-B8EE-EBF4F665D967}" destId="{511853D2-3D4E-487F-B63B-70E0F41EA395}" srcOrd="1" destOrd="0" presId="urn:microsoft.com/office/officeart/2005/8/layout/venn1"/>
    <dgm:cxn modelId="{163176C9-B4ED-4DB0-A6D1-51E8439858F0}" type="presParOf" srcId="{B3E25F4F-35E3-4EAD-B8EE-EBF4F665D967}" destId="{96CE1F36-106B-48F8-AA18-D15CFE275532}" srcOrd="2" destOrd="0" presId="urn:microsoft.com/office/officeart/2005/8/layout/venn1"/>
    <dgm:cxn modelId="{755E0719-D14D-42E9-9AE9-D67DD0493ED7}" type="presParOf" srcId="{B3E25F4F-35E3-4EAD-B8EE-EBF4F665D967}" destId="{DBD8E6EE-0FE8-4AEA-A63D-E10D779CC6B1}" srcOrd="3" destOrd="0" presId="urn:microsoft.com/office/officeart/2005/8/layout/venn1"/>
    <dgm:cxn modelId="{9C5BBAC2-2C42-4EE7-8E09-42440B2C6B63}" type="presParOf" srcId="{B3E25F4F-35E3-4EAD-B8EE-EBF4F665D967}" destId="{2EF501F1-199F-4071-87A5-3D21737C9507}" srcOrd="4" destOrd="0" presId="urn:microsoft.com/office/officeart/2005/8/layout/venn1"/>
    <dgm:cxn modelId="{8095FE14-4F67-4649-B95B-27EE0FD724FA}" type="presParOf" srcId="{B3E25F4F-35E3-4EAD-B8EE-EBF4F665D967}" destId="{D0EA4E35-DD43-4795-BD16-42C59A69E8F6}" srcOrd="5" destOrd="0" presId="urn:microsoft.com/office/officeart/2005/8/layout/venn1"/>
    <dgm:cxn modelId="{2A7BE0F3-3A6A-4848-A60B-89178CDE44D7}" type="presParOf" srcId="{B3E25F4F-35E3-4EAD-B8EE-EBF4F665D967}" destId="{C4E31671-49C0-4145-A1EB-003B094660DF}" srcOrd="6" destOrd="0" presId="urn:microsoft.com/office/officeart/2005/8/layout/venn1"/>
    <dgm:cxn modelId="{9CED6373-EA99-4086-A3DE-B79FCBB0E8A2}" type="presParOf" srcId="{B3E25F4F-35E3-4EAD-B8EE-EBF4F665D967}" destId="{B0634E32-B110-4FC7-B826-3CDF55FB5FC9}" srcOrd="7" destOrd="0" presId="urn:microsoft.com/office/officeart/2005/8/layout/venn1"/>
    <dgm:cxn modelId="{BAFE6ADC-0C76-4A4E-9BB0-7AF1630E0F5E}" type="presParOf" srcId="{B3E25F4F-35E3-4EAD-B8EE-EBF4F665D967}" destId="{F0E2B884-2846-43A4-BE46-407166749847}" srcOrd="8" destOrd="0" presId="urn:microsoft.com/office/officeart/2005/8/layout/venn1"/>
    <dgm:cxn modelId="{AF58BAD7-794A-40E7-AFDF-CE764ED45153}" type="presParOf" srcId="{B3E25F4F-35E3-4EAD-B8EE-EBF4F665D967}" destId="{9052E87E-323F-472A-A052-86082799BACF}" srcOrd="9" destOrd="0" presId="urn:microsoft.com/office/officeart/2005/8/layout/venn1"/>
    <dgm:cxn modelId="{4EAF3808-0631-4DEC-8330-FC6B6C4CA88C}" type="presParOf" srcId="{B3E25F4F-35E3-4EAD-B8EE-EBF4F665D967}" destId="{437C7070-49B0-44EA-A946-9A58B366BF71}" srcOrd="10" destOrd="0" presId="urn:microsoft.com/office/officeart/2005/8/layout/venn1"/>
    <dgm:cxn modelId="{208CFE38-4CEB-420C-9491-9FF188E1E8FD}" type="presParOf" srcId="{B3E25F4F-35E3-4EAD-B8EE-EBF4F665D967}" destId="{2F52D3E4-BA42-44D9-99B2-1AD74FCCC79E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43521B8E-DBBA-4012-9B68-7E42B4DDF9D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39B1BC7F-A821-4C00-A68F-86A30B96BC3E}" type="parTrans" cxnId="{3389EDA1-72E1-41D5-921F-163EDE87EA96}">
      <dgm:prSet/>
      <dgm:spPr/>
    </dgm:pt>
    <dgm:pt modelId="{DB2E9F76-A6BF-4703-9089-E3FB9D5B7614}" type="sibTrans" cxnId="{3389EDA1-72E1-41D5-921F-163EDE87EA96}">
      <dgm:prSet/>
      <dgm:spPr/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AF2E723D-76DA-48EA-876E-3B8B2A554D1E}" type="pres">
      <dgm:prSet presAssocID="{43521B8E-DBBA-4012-9B68-7E42B4DDF9D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A7AA845-A802-4465-812D-121EC0DB1AF7}" type="pres">
      <dgm:prSet presAssocID="{DB2E9F76-A6BF-4703-9089-E3FB9D5B7614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3389EDA1-72E1-41D5-921F-163EDE87EA96}" srcId="{A329689B-F547-49DA-879F-C70B8A8AD99C}" destId="{43521B8E-DBBA-4012-9B68-7E42B4DDF9D7}" srcOrd="3" destOrd="0" parTransId="{39B1BC7F-A821-4C00-A68F-86A30B96BC3E}" sibTransId="{DB2E9F76-A6BF-4703-9089-E3FB9D5B7614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AABCD8E0-FA8E-4579-8CF8-7D4BFFA199E7}" type="presOf" srcId="{43521B8E-DBBA-4012-9B68-7E42B4DDF9D7}" destId="{AF2E723D-76DA-48EA-876E-3B8B2A554D1E}" srcOrd="0" destOrd="0" presId="urn:microsoft.com/office/officeart/2005/8/layout/vList2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9AC57945-542F-470C-989D-15A5BD2C120C}" type="presParOf" srcId="{55E0A832-F3A2-4621-A966-415873BDA86E}" destId="{AF2E723D-76DA-48EA-876E-3B8B2A554D1E}" srcOrd="6" destOrd="0" presId="urn:microsoft.com/office/officeart/2005/8/layout/vList2"/>
    <dgm:cxn modelId="{7516A387-3F66-4F67-A499-BCEB822212BB}" type="presParOf" srcId="{55E0A832-F3A2-4621-A966-415873BDA86E}" destId="{EA7AA845-A802-4465-812D-121EC0DB1AF7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4C20F6-BC9B-4EF3-A568-4A565ECD18E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B64072-7D76-49C7-944F-66F1C441B2AE}">
      <dgm:prSet/>
      <dgm:spPr/>
      <dgm:t>
        <a:bodyPr/>
        <a:lstStyle/>
        <a:p>
          <a:pPr rtl="0"/>
          <a:r>
            <a:rPr lang="en-US"/>
            <a:t>Designed to deal with the water level problem using basic logic </a:t>
          </a:r>
          <a:r>
            <a:rPr lang="en-US">
              <a:latin typeface="Arial"/>
            </a:rPr>
            <a:t>ICs.</a:t>
          </a:r>
        </a:p>
      </dgm:t>
    </dgm:pt>
    <dgm:pt modelId="{AEAA67FE-4845-4642-8B7D-4DE2207C1F97}" type="parTrans" cxnId="{C51B0236-1471-4126-AC5D-F04A235319D7}">
      <dgm:prSet/>
      <dgm:spPr/>
      <dgm:t>
        <a:bodyPr/>
        <a:lstStyle/>
        <a:p>
          <a:endParaRPr lang="en-US"/>
        </a:p>
      </dgm:t>
    </dgm:pt>
    <dgm:pt modelId="{444BE2C2-6B67-47BB-B032-E65122387BB1}" type="sibTrans" cxnId="{C51B0236-1471-4126-AC5D-F04A235319D7}">
      <dgm:prSet/>
      <dgm:spPr/>
      <dgm:t>
        <a:bodyPr/>
        <a:lstStyle/>
        <a:p>
          <a:endParaRPr lang="en-US"/>
        </a:p>
      </dgm:t>
    </dgm:pt>
    <dgm:pt modelId="{5B4DB409-F534-4D9B-BA3F-C4A13CA76E0F}">
      <dgm:prSet phldr="0"/>
      <dgm:spPr/>
      <dgm:t>
        <a:bodyPr/>
        <a:lstStyle/>
        <a:p>
          <a:pPr rtl="0"/>
          <a:r>
            <a:rPr lang="en-US"/>
            <a:t> Small in size</a:t>
          </a:r>
          <a:r>
            <a:rPr lang="en-US">
              <a:latin typeface="Arial"/>
            </a:rPr>
            <a:t> </a:t>
          </a:r>
        </a:p>
      </dgm:t>
    </dgm:pt>
    <dgm:pt modelId="{E25488A0-4AE4-49B7-A162-C19C8EF9CD84}" type="parTrans" cxnId="{C3A5D829-F1EC-445F-8087-A12A6E32412A}">
      <dgm:prSet/>
      <dgm:spPr/>
    </dgm:pt>
    <dgm:pt modelId="{17309377-0DF4-4C77-959E-46722F2BA397}" type="sibTrans" cxnId="{C3A5D829-F1EC-445F-8087-A12A6E32412A}">
      <dgm:prSet/>
      <dgm:spPr/>
      <dgm:t>
        <a:bodyPr/>
        <a:lstStyle/>
        <a:p>
          <a:endParaRPr lang="en-US"/>
        </a:p>
      </dgm:t>
    </dgm:pt>
    <dgm:pt modelId="{BB5F7690-32E2-4F81-AAE9-F9AD6ED0D5AA}">
      <dgm:prSet phldr="0"/>
      <dgm:spPr/>
      <dgm:t>
        <a:bodyPr/>
        <a:lstStyle/>
        <a:p>
          <a:pPr rtl="0"/>
          <a:r>
            <a:rPr lang="en-US"/>
            <a:t>Further modification can also </a:t>
          </a:r>
          <a:r>
            <a:rPr lang="en-US">
              <a:latin typeface="Arial"/>
            </a:rPr>
            <a:t>be mad it possible</a:t>
          </a:r>
          <a:r>
            <a:rPr lang="en-US"/>
            <a:t> </a:t>
          </a:r>
          <a:r>
            <a:rPr lang="en-US">
              <a:latin typeface="Arial"/>
            </a:rPr>
            <a:t>as</a:t>
          </a:r>
          <a:r>
            <a:rPr lang="en-US"/>
            <a:t> flood indicator. </a:t>
          </a:r>
        </a:p>
      </dgm:t>
    </dgm:pt>
    <dgm:pt modelId="{00EFB2DE-01DE-4B19-A9FC-73EAFF1524E6}" type="parTrans" cxnId="{E6CBBB03-2E4E-4A96-B98E-4FDEEA4AA720}">
      <dgm:prSet/>
      <dgm:spPr/>
    </dgm:pt>
    <dgm:pt modelId="{EBCB9F23-80DE-4EE6-A243-5F0B342714D8}" type="sibTrans" cxnId="{E6CBBB03-2E4E-4A96-B98E-4FDEEA4AA720}">
      <dgm:prSet/>
      <dgm:spPr/>
      <dgm:t>
        <a:bodyPr/>
        <a:lstStyle/>
        <a:p>
          <a:endParaRPr lang="en-US"/>
        </a:p>
      </dgm:t>
    </dgm:pt>
    <dgm:pt modelId="{D349D9B7-5525-40D1-A8BA-10FB7F922116}">
      <dgm:prSet phldr="0"/>
      <dgm:spPr/>
      <dgm:t>
        <a:bodyPr/>
        <a:lstStyle/>
        <a:p>
          <a:r>
            <a:rPr lang="en-US"/>
            <a:t> Can be used in factories, households , water storage tanks .</a:t>
          </a:r>
        </a:p>
      </dgm:t>
    </dgm:pt>
    <dgm:pt modelId="{AE27C4FD-83DE-4862-B05E-1E86B761A172}" type="parTrans" cxnId="{FB58DC7A-CB2F-4C35-9758-EFE358D9DC3E}">
      <dgm:prSet/>
      <dgm:spPr/>
    </dgm:pt>
    <dgm:pt modelId="{4F3CEB2E-A2E2-40D3-803F-AFBFEC7E1FB5}" type="sibTrans" cxnId="{FB58DC7A-CB2F-4C35-9758-EFE358D9DC3E}">
      <dgm:prSet/>
      <dgm:spPr/>
      <dgm:t>
        <a:bodyPr/>
        <a:lstStyle/>
        <a:p>
          <a:endParaRPr lang="en-US"/>
        </a:p>
      </dgm:t>
    </dgm:pt>
    <dgm:pt modelId="{0771B320-0D04-4036-BB81-A5BACC130B05}" type="pres">
      <dgm:prSet presAssocID="{504C20F6-BC9B-4EF3-A568-4A565ECD18E7}" presName="outerComposite" presStyleCnt="0">
        <dgm:presLayoutVars>
          <dgm:chMax val="5"/>
          <dgm:dir/>
          <dgm:resizeHandles val="exact"/>
        </dgm:presLayoutVars>
      </dgm:prSet>
      <dgm:spPr/>
    </dgm:pt>
    <dgm:pt modelId="{D61F79ED-838B-42B1-8E01-679A9B636D2F}" type="pres">
      <dgm:prSet presAssocID="{504C20F6-BC9B-4EF3-A568-4A565ECD18E7}" presName="dummyMaxCanvas" presStyleCnt="0">
        <dgm:presLayoutVars/>
      </dgm:prSet>
      <dgm:spPr/>
    </dgm:pt>
    <dgm:pt modelId="{A442C6AC-FB2D-4F4C-8C35-1878924BCB8C}" type="pres">
      <dgm:prSet presAssocID="{504C20F6-BC9B-4EF3-A568-4A565ECD18E7}" presName="FourNodes_1" presStyleLbl="node1" presStyleIdx="0" presStyleCnt="4">
        <dgm:presLayoutVars>
          <dgm:bulletEnabled val="1"/>
        </dgm:presLayoutVars>
      </dgm:prSet>
      <dgm:spPr/>
    </dgm:pt>
    <dgm:pt modelId="{36FAABE7-1D55-44E7-B2DC-681797FF4C72}" type="pres">
      <dgm:prSet presAssocID="{504C20F6-BC9B-4EF3-A568-4A565ECD18E7}" presName="FourNodes_2" presStyleLbl="node1" presStyleIdx="1" presStyleCnt="4">
        <dgm:presLayoutVars>
          <dgm:bulletEnabled val="1"/>
        </dgm:presLayoutVars>
      </dgm:prSet>
      <dgm:spPr/>
    </dgm:pt>
    <dgm:pt modelId="{3A71E001-8BEA-4B7C-BD2D-15627C2FD929}" type="pres">
      <dgm:prSet presAssocID="{504C20F6-BC9B-4EF3-A568-4A565ECD18E7}" presName="FourNodes_3" presStyleLbl="node1" presStyleIdx="2" presStyleCnt="4">
        <dgm:presLayoutVars>
          <dgm:bulletEnabled val="1"/>
        </dgm:presLayoutVars>
      </dgm:prSet>
      <dgm:spPr/>
    </dgm:pt>
    <dgm:pt modelId="{5AE5F5DB-1B35-4DDF-B414-813932954AD9}" type="pres">
      <dgm:prSet presAssocID="{504C20F6-BC9B-4EF3-A568-4A565ECD18E7}" presName="FourNodes_4" presStyleLbl="node1" presStyleIdx="3" presStyleCnt="4">
        <dgm:presLayoutVars>
          <dgm:bulletEnabled val="1"/>
        </dgm:presLayoutVars>
      </dgm:prSet>
      <dgm:spPr/>
    </dgm:pt>
    <dgm:pt modelId="{901B2A02-47F5-4DB3-9204-1890D7451E75}" type="pres">
      <dgm:prSet presAssocID="{504C20F6-BC9B-4EF3-A568-4A565ECD18E7}" presName="FourConn_1-2" presStyleLbl="fgAccFollowNode1" presStyleIdx="0" presStyleCnt="3">
        <dgm:presLayoutVars>
          <dgm:bulletEnabled val="1"/>
        </dgm:presLayoutVars>
      </dgm:prSet>
      <dgm:spPr/>
    </dgm:pt>
    <dgm:pt modelId="{B35D5BBC-C56A-4441-B32B-F66A0C078386}" type="pres">
      <dgm:prSet presAssocID="{504C20F6-BC9B-4EF3-A568-4A565ECD18E7}" presName="FourConn_2-3" presStyleLbl="fgAccFollowNode1" presStyleIdx="1" presStyleCnt="3">
        <dgm:presLayoutVars>
          <dgm:bulletEnabled val="1"/>
        </dgm:presLayoutVars>
      </dgm:prSet>
      <dgm:spPr/>
    </dgm:pt>
    <dgm:pt modelId="{E958AF7E-E218-4B47-BFFD-0134E4858DE9}" type="pres">
      <dgm:prSet presAssocID="{504C20F6-BC9B-4EF3-A568-4A565ECD18E7}" presName="FourConn_3-4" presStyleLbl="fgAccFollowNode1" presStyleIdx="2" presStyleCnt="3">
        <dgm:presLayoutVars>
          <dgm:bulletEnabled val="1"/>
        </dgm:presLayoutVars>
      </dgm:prSet>
      <dgm:spPr/>
    </dgm:pt>
    <dgm:pt modelId="{B55C0E5E-75CE-4678-937F-6824CD471209}" type="pres">
      <dgm:prSet presAssocID="{504C20F6-BC9B-4EF3-A568-4A565ECD18E7}" presName="FourNodes_1_text" presStyleLbl="node1" presStyleIdx="3" presStyleCnt="4">
        <dgm:presLayoutVars>
          <dgm:bulletEnabled val="1"/>
        </dgm:presLayoutVars>
      </dgm:prSet>
      <dgm:spPr/>
    </dgm:pt>
    <dgm:pt modelId="{81B7940D-06EF-43B7-BCD6-C2BA1FDA6A1A}" type="pres">
      <dgm:prSet presAssocID="{504C20F6-BC9B-4EF3-A568-4A565ECD18E7}" presName="FourNodes_2_text" presStyleLbl="node1" presStyleIdx="3" presStyleCnt="4">
        <dgm:presLayoutVars>
          <dgm:bulletEnabled val="1"/>
        </dgm:presLayoutVars>
      </dgm:prSet>
      <dgm:spPr/>
    </dgm:pt>
    <dgm:pt modelId="{7F58E0C3-2AC2-4961-BBAD-9B682A9B9E9B}" type="pres">
      <dgm:prSet presAssocID="{504C20F6-BC9B-4EF3-A568-4A565ECD18E7}" presName="FourNodes_3_text" presStyleLbl="node1" presStyleIdx="3" presStyleCnt="4">
        <dgm:presLayoutVars>
          <dgm:bulletEnabled val="1"/>
        </dgm:presLayoutVars>
      </dgm:prSet>
      <dgm:spPr/>
    </dgm:pt>
    <dgm:pt modelId="{16E30F5D-9515-457A-8EA9-3389A4F868F1}" type="pres">
      <dgm:prSet presAssocID="{504C20F6-BC9B-4EF3-A568-4A565ECD18E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6CBBB03-2E4E-4A96-B98E-4FDEEA4AA720}" srcId="{504C20F6-BC9B-4EF3-A568-4A565ECD18E7}" destId="{BB5F7690-32E2-4F81-AAE9-F9AD6ED0D5AA}" srcOrd="3" destOrd="0" parTransId="{00EFB2DE-01DE-4B19-A9FC-73EAFF1524E6}" sibTransId="{EBCB9F23-80DE-4EE6-A243-5F0B342714D8}"/>
    <dgm:cxn modelId="{FA0F5E0F-3D35-4EAC-B0B5-7CE8EF5D0E44}" type="presOf" srcId="{D349D9B7-5525-40D1-A8BA-10FB7F922116}" destId="{3A71E001-8BEA-4B7C-BD2D-15627C2FD929}" srcOrd="0" destOrd="0" presId="urn:microsoft.com/office/officeart/2005/8/layout/vProcess5"/>
    <dgm:cxn modelId="{3797C515-1351-4A1A-9D84-DE7DECFD05E1}" type="presOf" srcId="{BB5F7690-32E2-4F81-AAE9-F9AD6ED0D5AA}" destId="{16E30F5D-9515-457A-8EA9-3389A4F868F1}" srcOrd="1" destOrd="0" presId="urn:microsoft.com/office/officeart/2005/8/layout/vProcess5"/>
    <dgm:cxn modelId="{C3A5D829-F1EC-445F-8087-A12A6E32412A}" srcId="{504C20F6-BC9B-4EF3-A568-4A565ECD18E7}" destId="{5B4DB409-F534-4D9B-BA3F-C4A13CA76E0F}" srcOrd="1" destOrd="0" parTransId="{E25488A0-4AE4-49B7-A162-C19C8EF9CD84}" sibTransId="{17309377-0DF4-4C77-959E-46722F2BA397}"/>
    <dgm:cxn modelId="{C51B0236-1471-4126-AC5D-F04A235319D7}" srcId="{504C20F6-BC9B-4EF3-A568-4A565ECD18E7}" destId="{74B64072-7D76-49C7-944F-66F1C441B2AE}" srcOrd="0" destOrd="0" parTransId="{AEAA67FE-4845-4642-8B7D-4DE2207C1F97}" sibTransId="{444BE2C2-6B67-47BB-B032-E65122387BB1}"/>
    <dgm:cxn modelId="{93904D37-FECF-49F8-AADC-F4360BCC5A9F}" type="presOf" srcId="{444BE2C2-6B67-47BB-B032-E65122387BB1}" destId="{901B2A02-47F5-4DB3-9204-1890D7451E75}" srcOrd="0" destOrd="0" presId="urn:microsoft.com/office/officeart/2005/8/layout/vProcess5"/>
    <dgm:cxn modelId="{FB58DC7A-CB2F-4C35-9758-EFE358D9DC3E}" srcId="{504C20F6-BC9B-4EF3-A568-4A565ECD18E7}" destId="{D349D9B7-5525-40D1-A8BA-10FB7F922116}" srcOrd="2" destOrd="0" parTransId="{AE27C4FD-83DE-4862-B05E-1E86B761A172}" sibTransId="{4F3CEB2E-A2E2-40D3-803F-AFBFEC7E1FB5}"/>
    <dgm:cxn modelId="{F1A2107B-927E-401D-859D-C3447148DA14}" type="presOf" srcId="{74B64072-7D76-49C7-944F-66F1C441B2AE}" destId="{A442C6AC-FB2D-4F4C-8C35-1878924BCB8C}" srcOrd="0" destOrd="0" presId="urn:microsoft.com/office/officeart/2005/8/layout/vProcess5"/>
    <dgm:cxn modelId="{28C437A6-EDF2-4B5E-B59A-00D633E5ABE9}" type="presOf" srcId="{5B4DB409-F534-4D9B-BA3F-C4A13CA76E0F}" destId="{81B7940D-06EF-43B7-BCD6-C2BA1FDA6A1A}" srcOrd="1" destOrd="0" presId="urn:microsoft.com/office/officeart/2005/8/layout/vProcess5"/>
    <dgm:cxn modelId="{DE778BAD-87E8-4591-95C6-733DCC8A65F4}" type="presOf" srcId="{17309377-0DF4-4C77-959E-46722F2BA397}" destId="{B35D5BBC-C56A-4441-B32B-F66A0C078386}" srcOrd="0" destOrd="0" presId="urn:microsoft.com/office/officeart/2005/8/layout/vProcess5"/>
    <dgm:cxn modelId="{6CE7ACBA-0CF2-4C95-8E82-A772CC36F0C0}" type="presOf" srcId="{504C20F6-BC9B-4EF3-A568-4A565ECD18E7}" destId="{0771B320-0D04-4036-BB81-A5BACC130B05}" srcOrd="0" destOrd="0" presId="urn:microsoft.com/office/officeart/2005/8/layout/vProcess5"/>
    <dgm:cxn modelId="{647424C2-D4EA-4C49-AFE9-5801A9E88138}" type="presOf" srcId="{BB5F7690-32E2-4F81-AAE9-F9AD6ED0D5AA}" destId="{5AE5F5DB-1B35-4DDF-B414-813932954AD9}" srcOrd="0" destOrd="0" presId="urn:microsoft.com/office/officeart/2005/8/layout/vProcess5"/>
    <dgm:cxn modelId="{D469D2E5-A416-4B12-9925-32916FCDD18E}" type="presOf" srcId="{4F3CEB2E-A2E2-40D3-803F-AFBFEC7E1FB5}" destId="{E958AF7E-E218-4B47-BFFD-0134E4858DE9}" srcOrd="0" destOrd="0" presId="urn:microsoft.com/office/officeart/2005/8/layout/vProcess5"/>
    <dgm:cxn modelId="{0BFD11F1-110D-4C59-AC9A-DDE350DC801B}" type="presOf" srcId="{5B4DB409-F534-4D9B-BA3F-C4A13CA76E0F}" destId="{36FAABE7-1D55-44E7-B2DC-681797FF4C72}" srcOrd="0" destOrd="0" presId="urn:microsoft.com/office/officeart/2005/8/layout/vProcess5"/>
    <dgm:cxn modelId="{F80A95F8-E64B-4A71-8BEF-2592ED6EFFCE}" type="presOf" srcId="{D349D9B7-5525-40D1-A8BA-10FB7F922116}" destId="{7F58E0C3-2AC2-4961-BBAD-9B682A9B9E9B}" srcOrd="1" destOrd="0" presId="urn:microsoft.com/office/officeart/2005/8/layout/vProcess5"/>
    <dgm:cxn modelId="{01CFEFFB-2680-44C5-A288-2AE3F6275E93}" type="presOf" srcId="{74B64072-7D76-49C7-944F-66F1C441B2AE}" destId="{B55C0E5E-75CE-4678-937F-6824CD471209}" srcOrd="1" destOrd="0" presId="urn:microsoft.com/office/officeart/2005/8/layout/vProcess5"/>
    <dgm:cxn modelId="{9CB44D3E-6E3D-46CB-9FD1-A5F58D4018C7}" type="presParOf" srcId="{0771B320-0D04-4036-BB81-A5BACC130B05}" destId="{D61F79ED-838B-42B1-8E01-679A9B636D2F}" srcOrd="0" destOrd="0" presId="urn:microsoft.com/office/officeart/2005/8/layout/vProcess5"/>
    <dgm:cxn modelId="{6DB0659F-8A63-4D10-AFD0-6BAB4F825092}" type="presParOf" srcId="{0771B320-0D04-4036-BB81-A5BACC130B05}" destId="{A442C6AC-FB2D-4F4C-8C35-1878924BCB8C}" srcOrd="1" destOrd="0" presId="urn:microsoft.com/office/officeart/2005/8/layout/vProcess5"/>
    <dgm:cxn modelId="{9FF9730D-9A00-4B86-896B-B5D4EEF5FC63}" type="presParOf" srcId="{0771B320-0D04-4036-BB81-A5BACC130B05}" destId="{36FAABE7-1D55-44E7-B2DC-681797FF4C72}" srcOrd="2" destOrd="0" presId="urn:microsoft.com/office/officeart/2005/8/layout/vProcess5"/>
    <dgm:cxn modelId="{3D03BE4E-A490-4616-9267-2FC1F1BD2D05}" type="presParOf" srcId="{0771B320-0D04-4036-BB81-A5BACC130B05}" destId="{3A71E001-8BEA-4B7C-BD2D-15627C2FD929}" srcOrd="3" destOrd="0" presId="urn:microsoft.com/office/officeart/2005/8/layout/vProcess5"/>
    <dgm:cxn modelId="{3B6CE4B1-3631-48B7-867C-A0BAC5103DE9}" type="presParOf" srcId="{0771B320-0D04-4036-BB81-A5BACC130B05}" destId="{5AE5F5DB-1B35-4DDF-B414-813932954AD9}" srcOrd="4" destOrd="0" presId="urn:microsoft.com/office/officeart/2005/8/layout/vProcess5"/>
    <dgm:cxn modelId="{4F517524-F0CF-4FE7-9E4B-6DFCBB557264}" type="presParOf" srcId="{0771B320-0D04-4036-BB81-A5BACC130B05}" destId="{901B2A02-47F5-4DB3-9204-1890D7451E75}" srcOrd="5" destOrd="0" presId="urn:microsoft.com/office/officeart/2005/8/layout/vProcess5"/>
    <dgm:cxn modelId="{3BFA0196-4FFA-4377-A430-AFEAB9A48479}" type="presParOf" srcId="{0771B320-0D04-4036-BB81-A5BACC130B05}" destId="{B35D5BBC-C56A-4441-B32B-F66A0C078386}" srcOrd="6" destOrd="0" presId="urn:microsoft.com/office/officeart/2005/8/layout/vProcess5"/>
    <dgm:cxn modelId="{06D368AE-CCF7-4FB1-A9B3-72F8D72195CF}" type="presParOf" srcId="{0771B320-0D04-4036-BB81-A5BACC130B05}" destId="{E958AF7E-E218-4B47-BFFD-0134E4858DE9}" srcOrd="7" destOrd="0" presId="urn:microsoft.com/office/officeart/2005/8/layout/vProcess5"/>
    <dgm:cxn modelId="{B0C87193-D144-4B2B-8547-5EB44461A6FE}" type="presParOf" srcId="{0771B320-0D04-4036-BB81-A5BACC130B05}" destId="{B55C0E5E-75CE-4678-937F-6824CD471209}" srcOrd="8" destOrd="0" presId="urn:microsoft.com/office/officeart/2005/8/layout/vProcess5"/>
    <dgm:cxn modelId="{C32AAF9E-F9F0-4F60-984F-D4CCE439F50B}" type="presParOf" srcId="{0771B320-0D04-4036-BB81-A5BACC130B05}" destId="{81B7940D-06EF-43B7-BCD6-C2BA1FDA6A1A}" srcOrd="9" destOrd="0" presId="urn:microsoft.com/office/officeart/2005/8/layout/vProcess5"/>
    <dgm:cxn modelId="{21251BC6-9787-476B-8EA1-2CC92C60C7C6}" type="presParOf" srcId="{0771B320-0D04-4036-BB81-A5BACC130B05}" destId="{7F58E0C3-2AC2-4961-BBAD-9B682A9B9E9B}" srcOrd="10" destOrd="0" presId="urn:microsoft.com/office/officeart/2005/8/layout/vProcess5"/>
    <dgm:cxn modelId="{4CDE1686-4979-444A-AABE-B9F79308B9A3}" type="presParOf" srcId="{0771B320-0D04-4036-BB81-A5BACC130B05}" destId="{16E30F5D-9515-457A-8EA9-3389A4F868F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D4D301-D82B-4E93-994C-1A242EE997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22D556-149E-4980-927A-1B697156D3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further modified with automated on-off system .</a:t>
          </a:r>
        </a:p>
      </dgm:t>
    </dgm:pt>
    <dgm:pt modelId="{CA48D822-28AE-4098-B898-CEFC34CD7DD9}" type="parTrans" cxnId="{637309EC-4761-48E1-8E74-087F42C24B9E}">
      <dgm:prSet/>
      <dgm:spPr/>
      <dgm:t>
        <a:bodyPr/>
        <a:lstStyle/>
        <a:p>
          <a:endParaRPr lang="en-US"/>
        </a:p>
      </dgm:t>
    </dgm:pt>
    <dgm:pt modelId="{510B9BC9-B8FC-4B4F-9668-4CD6DFB69929}" type="sibTrans" cxnId="{637309EC-4761-48E1-8E74-087F42C24B9E}">
      <dgm:prSet/>
      <dgm:spPr/>
      <dgm:t>
        <a:bodyPr/>
        <a:lstStyle/>
        <a:p>
          <a:endParaRPr lang="en-US"/>
        </a:p>
      </dgm:t>
    </dgm:pt>
    <dgm:pt modelId="{7C06C542-4CEA-4DB1-B631-0003E304BB6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rial"/>
            </a:rPr>
            <a:t> The</a:t>
          </a:r>
          <a:r>
            <a:rPr lang="en-US"/>
            <a:t> water here can be a source of conductance .</a:t>
          </a:r>
        </a:p>
      </dgm:t>
    </dgm:pt>
    <dgm:pt modelId="{BDE24933-6D27-490E-A349-97E20DECE249}" type="parTrans" cxnId="{6FDA4EF3-6E70-4DE1-9B07-CE7165F8DD9B}">
      <dgm:prSet/>
      <dgm:spPr/>
      <dgm:t>
        <a:bodyPr/>
        <a:lstStyle/>
        <a:p>
          <a:endParaRPr lang="en-US"/>
        </a:p>
      </dgm:t>
    </dgm:pt>
    <dgm:pt modelId="{7FF40AEE-E683-42DA-8450-CD4349D2F651}" type="sibTrans" cxnId="{6FDA4EF3-6E70-4DE1-9B07-CE7165F8DD9B}">
      <dgm:prSet/>
      <dgm:spPr/>
      <dgm:t>
        <a:bodyPr/>
        <a:lstStyle/>
        <a:p>
          <a:endParaRPr lang="en-US"/>
        </a:p>
      </dgm:t>
    </dgm:pt>
    <dgm:pt modelId="{65ACBAB9-7103-4211-BDEE-CBA4A47ECC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BJTs are used then this characteristics of water will be used to switch on /off these as switches . </a:t>
          </a:r>
        </a:p>
      </dgm:t>
    </dgm:pt>
    <dgm:pt modelId="{249898E4-DD5E-4955-AF3F-E640A17C5FDA}" type="parTrans" cxnId="{2E9E9029-25C6-45E3-8414-C4D6C3247A46}">
      <dgm:prSet/>
      <dgm:spPr/>
      <dgm:t>
        <a:bodyPr/>
        <a:lstStyle/>
        <a:p>
          <a:endParaRPr lang="en-US"/>
        </a:p>
      </dgm:t>
    </dgm:pt>
    <dgm:pt modelId="{F18630FD-DE5B-4AFF-93E3-A1AD34353900}" type="sibTrans" cxnId="{2E9E9029-25C6-45E3-8414-C4D6C3247A46}">
      <dgm:prSet/>
      <dgm:spPr/>
      <dgm:t>
        <a:bodyPr/>
        <a:lstStyle/>
        <a:p>
          <a:endParaRPr lang="en-US"/>
        </a:p>
      </dgm:t>
    </dgm:pt>
    <dgm:pt modelId="{76B6220D-D0FA-4C8B-AA65-EEC21AAAF3B4}" type="pres">
      <dgm:prSet presAssocID="{C2D4D301-D82B-4E93-994C-1A242EE997EA}" presName="root" presStyleCnt="0">
        <dgm:presLayoutVars>
          <dgm:dir/>
          <dgm:resizeHandles val="exact"/>
        </dgm:presLayoutVars>
      </dgm:prSet>
      <dgm:spPr/>
    </dgm:pt>
    <dgm:pt modelId="{F7CB64C0-62DB-4180-8ACB-8CCF437C77AF}" type="pres">
      <dgm:prSet presAssocID="{7422D556-149E-4980-927A-1B697156D39C}" presName="compNode" presStyleCnt="0"/>
      <dgm:spPr/>
    </dgm:pt>
    <dgm:pt modelId="{35B41510-2946-442C-95C0-F65B2B3E46DB}" type="pres">
      <dgm:prSet presAssocID="{7422D556-149E-4980-927A-1B697156D39C}" presName="bgRect" presStyleLbl="bgShp" presStyleIdx="0" presStyleCnt="3"/>
      <dgm:spPr/>
    </dgm:pt>
    <dgm:pt modelId="{9DF02C6F-94DE-4FC9-8A05-3A47C073A7C5}" type="pres">
      <dgm:prSet presAssocID="{7422D556-149E-4980-927A-1B697156D3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729B11C-5859-4B88-A2CB-7E7557DE794E}" type="pres">
      <dgm:prSet presAssocID="{7422D556-149E-4980-927A-1B697156D39C}" presName="spaceRect" presStyleCnt="0"/>
      <dgm:spPr/>
    </dgm:pt>
    <dgm:pt modelId="{1E757314-A46C-4CF1-AEC6-7DE8EF85F858}" type="pres">
      <dgm:prSet presAssocID="{7422D556-149E-4980-927A-1B697156D39C}" presName="parTx" presStyleLbl="revTx" presStyleIdx="0" presStyleCnt="3">
        <dgm:presLayoutVars>
          <dgm:chMax val="0"/>
          <dgm:chPref val="0"/>
        </dgm:presLayoutVars>
      </dgm:prSet>
      <dgm:spPr/>
    </dgm:pt>
    <dgm:pt modelId="{827E4929-151E-4664-B9C6-0CC9A2ADD14D}" type="pres">
      <dgm:prSet presAssocID="{510B9BC9-B8FC-4B4F-9668-4CD6DFB69929}" presName="sibTrans" presStyleCnt="0"/>
      <dgm:spPr/>
    </dgm:pt>
    <dgm:pt modelId="{F4927581-3CE9-46F2-894E-F2E748EFFE2B}" type="pres">
      <dgm:prSet presAssocID="{7C06C542-4CEA-4DB1-B631-0003E304BB6F}" presName="compNode" presStyleCnt="0"/>
      <dgm:spPr/>
    </dgm:pt>
    <dgm:pt modelId="{31069429-B936-460F-9A14-A895814F4321}" type="pres">
      <dgm:prSet presAssocID="{7C06C542-4CEA-4DB1-B631-0003E304BB6F}" presName="bgRect" presStyleLbl="bgShp" presStyleIdx="1" presStyleCnt="3"/>
      <dgm:spPr/>
    </dgm:pt>
    <dgm:pt modelId="{B4A91879-EA1B-4D46-A036-079EC9BDA767}" type="pres">
      <dgm:prSet presAssocID="{7C06C542-4CEA-4DB1-B631-0003E304BB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70C6291B-A799-4527-9E33-9D337FF673F7}" type="pres">
      <dgm:prSet presAssocID="{7C06C542-4CEA-4DB1-B631-0003E304BB6F}" presName="spaceRect" presStyleCnt="0"/>
      <dgm:spPr/>
    </dgm:pt>
    <dgm:pt modelId="{B3F2FCA4-6F8C-4765-8496-9E283F384F71}" type="pres">
      <dgm:prSet presAssocID="{7C06C542-4CEA-4DB1-B631-0003E304BB6F}" presName="parTx" presStyleLbl="revTx" presStyleIdx="1" presStyleCnt="3">
        <dgm:presLayoutVars>
          <dgm:chMax val="0"/>
          <dgm:chPref val="0"/>
        </dgm:presLayoutVars>
      </dgm:prSet>
      <dgm:spPr/>
    </dgm:pt>
    <dgm:pt modelId="{3F97E737-5757-45D1-9B72-5F00746358A0}" type="pres">
      <dgm:prSet presAssocID="{7FF40AEE-E683-42DA-8450-CD4349D2F651}" presName="sibTrans" presStyleCnt="0"/>
      <dgm:spPr/>
    </dgm:pt>
    <dgm:pt modelId="{EA3B2A54-C128-4EA6-AE50-22F90BF4F3FC}" type="pres">
      <dgm:prSet presAssocID="{65ACBAB9-7103-4211-BDEE-CBA4A47ECCDF}" presName="compNode" presStyleCnt="0"/>
      <dgm:spPr/>
    </dgm:pt>
    <dgm:pt modelId="{D5322B4F-8BAA-4FE7-BA3E-68F1F573A182}" type="pres">
      <dgm:prSet presAssocID="{65ACBAB9-7103-4211-BDEE-CBA4A47ECCDF}" presName="bgRect" presStyleLbl="bgShp" presStyleIdx="2" presStyleCnt="3"/>
      <dgm:spPr/>
    </dgm:pt>
    <dgm:pt modelId="{B0E7621B-D71B-4684-9597-096CF634A228}" type="pres">
      <dgm:prSet presAssocID="{65ACBAB9-7103-4211-BDEE-CBA4A47ECC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2C099EE-4681-454D-A160-027DE90EA63E}" type="pres">
      <dgm:prSet presAssocID="{65ACBAB9-7103-4211-BDEE-CBA4A47ECCDF}" presName="spaceRect" presStyleCnt="0"/>
      <dgm:spPr/>
    </dgm:pt>
    <dgm:pt modelId="{0D76017B-E412-47F9-8863-BBD1ACC05678}" type="pres">
      <dgm:prSet presAssocID="{65ACBAB9-7103-4211-BDEE-CBA4A47ECC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9E9029-25C6-45E3-8414-C4D6C3247A46}" srcId="{C2D4D301-D82B-4E93-994C-1A242EE997EA}" destId="{65ACBAB9-7103-4211-BDEE-CBA4A47ECCDF}" srcOrd="2" destOrd="0" parTransId="{249898E4-DD5E-4955-AF3F-E640A17C5FDA}" sibTransId="{F18630FD-DE5B-4AFF-93E3-A1AD34353900}"/>
    <dgm:cxn modelId="{EA7A2731-40AB-4C08-8B3A-C10DA151B7EF}" type="presOf" srcId="{C2D4D301-D82B-4E93-994C-1A242EE997EA}" destId="{76B6220D-D0FA-4C8B-AA65-EEC21AAAF3B4}" srcOrd="0" destOrd="0" presId="urn:microsoft.com/office/officeart/2018/2/layout/IconVerticalSolidList"/>
    <dgm:cxn modelId="{21DB5A5B-E72C-4166-AA18-127441145352}" type="presOf" srcId="{7C06C542-4CEA-4DB1-B631-0003E304BB6F}" destId="{B3F2FCA4-6F8C-4765-8496-9E283F384F71}" srcOrd="0" destOrd="0" presId="urn:microsoft.com/office/officeart/2018/2/layout/IconVerticalSolidList"/>
    <dgm:cxn modelId="{2A918E5C-F1AB-42F7-9865-4A4C49A4D238}" type="presOf" srcId="{65ACBAB9-7103-4211-BDEE-CBA4A47ECCDF}" destId="{0D76017B-E412-47F9-8863-BBD1ACC05678}" srcOrd="0" destOrd="0" presId="urn:microsoft.com/office/officeart/2018/2/layout/IconVerticalSolidList"/>
    <dgm:cxn modelId="{637309EC-4761-48E1-8E74-087F42C24B9E}" srcId="{C2D4D301-D82B-4E93-994C-1A242EE997EA}" destId="{7422D556-149E-4980-927A-1B697156D39C}" srcOrd="0" destOrd="0" parTransId="{CA48D822-28AE-4098-B898-CEFC34CD7DD9}" sibTransId="{510B9BC9-B8FC-4B4F-9668-4CD6DFB69929}"/>
    <dgm:cxn modelId="{6FDA4EF3-6E70-4DE1-9B07-CE7165F8DD9B}" srcId="{C2D4D301-D82B-4E93-994C-1A242EE997EA}" destId="{7C06C542-4CEA-4DB1-B631-0003E304BB6F}" srcOrd="1" destOrd="0" parTransId="{BDE24933-6D27-490E-A349-97E20DECE249}" sibTransId="{7FF40AEE-E683-42DA-8450-CD4349D2F651}"/>
    <dgm:cxn modelId="{622E34FE-D08D-44F5-BF90-E1CA649EBB0A}" type="presOf" srcId="{7422D556-149E-4980-927A-1B697156D39C}" destId="{1E757314-A46C-4CF1-AEC6-7DE8EF85F858}" srcOrd="0" destOrd="0" presId="urn:microsoft.com/office/officeart/2018/2/layout/IconVerticalSolidList"/>
    <dgm:cxn modelId="{3887A4A7-5827-4735-9875-D87366DCAF78}" type="presParOf" srcId="{76B6220D-D0FA-4C8B-AA65-EEC21AAAF3B4}" destId="{F7CB64C0-62DB-4180-8ACB-8CCF437C77AF}" srcOrd="0" destOrd="0" presId="urn:microsoft.com/office/officeart/2018/2/layout/IconVerticalSolidList"/>
    <dgm:cxn modelId="{0C359DFD-99E6-4147-AF18-A296B972885C}" type="presParOf" srcId="{F7CB64C0-62DB-4180-8ACB-8CCF437C77AF}" destId="{35B41510-2946-442C-95C0-F65B2B3E46DB}" srcOrd="0" destOrd="0" presId="urn:microsoft.com/office/officeart/2018/2/layout/IconVerticalSolidList"/>
    <dgm:cxn modelId="{662453DC-55D0-4035-AA0F-4DBD90B14E5C}" type="presParOf" srcId="{F7CB64C0-62DB-4180-8ACB-8CCF437C77AF}" destId="{9DF02C6F-94DE-4FC9-8A05-3A47C073A7C5}" srcOrd="1" destOrd="0" presId="urn:microsoft.com/office/officeart/2018/2/layout/IconVerticalSolidList"/>
    <dgm:cxn modelId="{C7653A22-EF36-44B7-87CA-CC4A5F310EC9}" type="presParOf" srcId="{F7CB64C0-62DB-4180-8ACB-8CCF437C77AF}" destId="{D729B11C-5859-4B88-A2CB-7E7557DE794E}" srcOrd="2" destOrd="0" presId="urn:microsoft.com/office/officeart/2018/2/layout/IconVerticalSolidList"/>
    <dgm:cxn modelId="{1EE2D026-BADE-47FC-BEFE-12A7BA437E95}" type="presParOf" srcId="{F7CB64C0-62DB-4180-8ACB-8CCF437C77AF}" destId="{1E757314-A46C-4CF1-AEC6-7DE8EF85F858}" srcOrd="3" destOrd="0" presId="urn:microsoft.com/office/officeart/2018/2/layout/IconVerticalSolidList"/>
    <dgm:cxn modelId="{56F25CDF-9BD6-4FE1-B2B9-EA9CD8C7EE8E}" type="presParOf" srcId="{76B6220D-D0FA-4C8B-AA65-EEC21AAAF3B4}" destId="{827E4929-151E-4664-B9C6-0CC9A2ADD14D}" srcOrd="1" destOrd="0" presId="urn:microsoft.com/office/officeart/2018/2/layout/IconVerticalSolidList"/>
    <dgm:cxn modelId="{C57F91EC-B2DD-42B1-8B38-BB4743BA406A}" type="presParOf" srcId="{76B6220D-D0FA-4C8B-AA65-EEC21AAAF3B4}" destId="{F4927581-3CE9-46F2-894E-F2E748EFFE2B}" srcOrd="2" destOrd="0" presId="urn:microsoft.com/office/officeart/2018/2/layout/IconVerticalSolidList"/>
    <dgm:cxn modelId="{14B381B2-2288-4929-B18F-52671A1F3235}" type="presParOf" srcId="{F4927581-3CE9-46F2-894E-F2E748EFFE2B}" destId="{31069429-B936-460F-9A14-A895814F4321}" srcOrd="0" destOrd="0" presId="urn:microsoft.com/office/officeart/2018/2/layout/IconVerticalSolidList"/>
    <dgm:cxn modelId="{825EB49B-2885-4EFE-9DB5-E70CE74D8CCB}" type="presParOf" srcId="{F4927581-3CE9-46F2-894E-F2E748EFFE2B}" destId="{B4A91879-EA1B-4D46-A036-079EC9BDA767}" srcOrd="1" destOrd="0" presId="urn:microsoft.com/office/officeart/2018/2/layout/IconVerticalSolidList"/>
    <dgm:cxn modelId="{D1D57188-4049-4F71-82CF-5511770016A1}" type="presParOf" srcId="{F4927581-3CE9-46F2-894E-F2E748EFFE2B}" destId="{70C6291B-A799-4527-9E33-9D337FF673F7}" srcOrd="2" destOrd="0" presId="urn:microsoft.com/office/officeart/2018/2/layout/IconVerticalSolidList"/>
    <dgm:cxn modelId="{D4F0F6FD-E803-4D7F-B3D1-4AF160FB4D48}" type="presParOf" srcId="{F4927581-3CE9-46F2-894E-F2E748EFFE2B}" destId="{B3F2FCA4-6F8C-4765-8496-9E283F384F71}" srcOrd="3" destOrd="0" presId="urn:microsoft.com/office/officeart/2018/2/layout/IconVerticalSolidList"/>
    <dgm:cxn modelId="{21188F0C-28C5-4EF8-86CD-AFE747674C6F}" type="presParOf" srcId="{76B6220D-D0FA-4C8B-AA65-EEC21AAAF3B4}" destId="{3F97E737-5757-45D1-9B72-5F00746358A0}" srcOrd="3" destOrd="0" presId="urn:microsoft.com/office/officeart/2018/2/layout/IconVerticalSolidList"/>
    <dgm:cxn modelId="{772A8B3B-4977-48F4-9BFC-DE81AC5AE191}" type="presParOf" srcId="{76B6220D-D0FA-4C8B-AA65-EEC21AAAF3B4}" destId="{EA3B2A54-C128-4EA6-AE50-22F90BF4F3FC}" srcOrd="4" destOrd="0" presId="urn:microsoft.com/office/officeart/2018/2/layout/IconVerticalSolidList"/>
    <dgm:cxn modelId="{1CE42139-0263-48B1-B109-C8B6D677DE29}" type="presParOf" srcId="{EA3B2A54-C128-4EA6-AE50-22F90BF4F3FC}" destId="{D5322B4F-8BAA-4FE7-BA3E-68F1F573A182}" srcOrd="0" destOrd="0" presId="urn:microsoft.com/office/officeart/2018/2/layout/IconVerticalSolidList"/>
    <dgm:cxn modelId="{E47A72C7-8721-412F-ACDF-3A191630BBF1}" type="presParOf" srcId="{EA3B2A54-C128-4EA6-AE50-22F90BF4F3FC}" destId="{B0E7621B-D71B-4684-9597-096CF634A228}" srcOrd="1" destOrd="0" presId="urn:microsoft.com/office/officeart/2018/2/layout/IconVerticalSolidList"/>
    <dgm:cxn modelId="{7EFF9B17-D03D-4AF1-819D-F6431F7726E6}" type="presParOf" srcId="{EA3B2A54-C128-4EA6-AE50-22F90BF4F3FC}" destId="{82C099EE-4681-454D-A160-027DE90EA63E}" srcOrd="2" destOrd="0" presId="urn:microsoft.com/office/officeart/2018/2/layout/IconVerticalSolidList"/>
    <dgm:cxn modelId="{BBD3D783-FFCF-464A-AC8A-2A5031623AD4}" type="presParOf" srcId="{EA3B2A54-C128-4EA6-AE50-22F90BF4F3FC}" destId="{0D76017B-E412-47F9-8863-BBD1ACC056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5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54D8F96C-48B0-4A1D-AA75-3F8337DE8BB8}" type="presParOf" srcId="{55E0A832-F3A2-4621-A966-415873BDA86E}" destId="{27EA81C7-4534-411F-A83B-9455757B4A4A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D7D742-A37E-4F38-AB69-402A0F07CECD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21B49FA-ED75-4BD9-8961-8A2462BACDD5}">
      <dgm:prSet/>
      <dgm:spPr/>
      <dgm:t>
        <a:bodyPr/>
        <a:lstStyle/>
        <a:p>
          <a:r>
            <a:rPr lang="en-US" b="1"/>
            <a:t>Components used :</a:t>
          </a:r>
          <a:endParaRPr lang="en-US"/>
        </a:p>
      </dgm:t>
    </dgm:pt>
    <dgm:pt modelId="{0162F43F-4EC3-439D-9763-82E6B4C11A39}" type="parTrans" cxnId="{563C0376-7ED3-43AE-AC6F-745300134DD5}">
      <dgm:prSet/>
      <dgm:spPr/>
      <dgm:t>
        <a:bodyPr/>
        <a:lstStyle/>
        <a:p>
          <a:endParaRPr lang="en-US"/>
        </a:p>
      </dgm:t>
    </dgm:pt>
    <dgm:pt modelId="{34518EC7-B210-460C-AFEA-2BA33254EFA6}" type="sibTrans" cxnId="{563C0376-7ED3-43AE-AC6F-745300134DD5}">
      <dgm:prSet/>
      <dgm:spPr/>
      <dgm:t>
        <a:bodyPr/>
        <a:lstStyle/>
        <a:p>
          <a:endParaRPr lang="en-US"/>
        </a:p>
      </dgm:t>
    </dgm:pt>
    <dgm:pt modelId="{1F1B63B7-DA1F-44BF-9715-41292C73FD63}">
      <dgm:prSet/>
      <dgm:spPr/>
      <dgm:t>
        <a:bodyPr/>
        <a:lstStyle/>
        <a:p>
          <a:r>
            <a:rPr lang="en-US"/>
            <a:t>1) 7404 Ics</a:t>
          </a:r>
        </a:p>
      </dgm:t>
    </dgm:pt>
    <dgm:pt modelId="{41D16D3C-0547-4E97-8522-EE5ADB76554A}" type="parTrans" cxnId="{13CDC940-2EFD-477D-815A-942CE5B85758}">
      <dgm:prSet/>
      <dgm:spPr/>
      <dgm:t>
        <a:bodyPr/>
        <a:lstStyle/>
        <a:p>
          <a:endParaRPr lang="en-US"/>
        </a:p>
      </dgm:t>
    </dgm:pt>
    <dgm:pt modelId="{86554115-44D2-44BD-8FDC-17F02B0AF21B}" type="sibTrans" cxnId="{13CDC940-2EFD-477D-815A-942CE5B85758}">
      <dgm:prSet/>
      <dgm:spPr/>
      <dgm:t>
        <a:bodyPr/>
        <a:lstStyle/>
        <a:p>
          <a:endParaRPr lang="en-US"/>
        </a:p>
      </dgm:t>
    </dgm:pt>
    <dgm:pt modelId="{FC542791-5B18-4098-A6B9-7BEF7DE22154}">
      <dgm:prSet/>
      <dgm:spPr/>
      <dgm:t>
        <a:bodyPr/>
        <a:lstStyle/>
        <a:p>
          <a:pPr rtl="0"/>
          <a:r>
            <a:rPr lang="en-US"/>
            <a:t>2)7408 </a:t>
          </a:r>
          <a:r>
            <a:rPr lang="en-US" err="1"/>
            <a:t>Ics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FB233F82-67BC-4D0F-AEF5-0B70A80CBD6B}" type="parTrans" cxnId="{33E77552-885B-4568-B4D2-C87DB8F980A0}">
      <dgm:prSet/>
      <dgm:spPr/>
      <dgm:t>
        <a:bodyPr/>
        <a:lstStyle/>
        <a:p>
          <a:endParaRPr lang="en-US"/>
        </a:p>
      </dgm:t>
    </dgm:pt>
    <dgm:pt modelId="{5717B95A-A2CE-4D2D-AC05-64F39CC11F75}" type="sibTrans" cxnId="{33E77552-885B-4568-B4D2-C87DB8F980A0}">
      <dgm:prSet/>
      <dgm:spPr/>
      <dgm:t>
        <a:bodyPr/>
        <a:lstStyle/>
        <a:p>
          <a:endParaRPr lang="en-US"/>
        </a:p>
      </dgm:t>
    </dgm:pt>
    <dgm:pt modelId="{7897E1FD-9775-44FA-AE30-C238EBB6D099}">
      <dgm:prSet/>
      <dgm:spPr/>
      <dgm:t>
        <a:bodyPr/>
        <a:lstStyle/>
        <a:p>
          <a:pPr rtl="0"/>
          <a:r>
            <a:rPr lang="en-US"/>
            <a:t>3) </a:t>
          </a:r>
          <a:r>
            <a:rPr lang="en-US" err="1"/>
            <a:t>Testube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B48212A3-405B-46B5-8F17-1ED47251FBAC}" type="parTrans" cxnId="{BDAB91EF-F30F-42F3-8AF5-819E83640744}">
      <dgm:prSet/>
      <dgm:spPr/>
      <dgm:t>
        <a:bodyPr/>
        <a:lstStyle/>
        <a:p>
          <a:endParaRPr lang="en-US"/>
        </a:p>
      </dgm:t>
    </dgm:pt>
    <dgm:pt modelId="{BE09C130-3960-4F43-B23B-C045E109C22E}" type="sibTrans" cxnId="{BDAB91EF-F30F-42F3-8AF5-819E83640744}">
      <dgm:prSet/>
      <dgm:spPr/>
      <dgm:t>
        <a:bodyPr/>
        <a:lstStyle/>
        <a:p>
          <a:endParaRPr lang="en-US"/>
        </a:p>
      </dgm:t>
    </dgm:pt>
    <dgm:pt modelId="{C4732CEA-9F45-4EB9-B2C2-FB035578ADEE}">
      <dgm:prSet/>
      <dgm:spPr/>
      <dgm:t>
        <a:bodyPr/>
        <a:lstStyle/>
        <a:p>
          <a:r>
            <a:rPr lang="en-US"/>
            <a:t>4)Wires</a:t>
          </a:r>
        </a:p>
      </dgm:t>
    </dgm:pt>
    <dgm:pt modelId="{F3AEC96D-CE82-456A-8931-AFE127A9BCE5}" type="parTrans" cxnId="{12461751-FC57-4523-9C3E-8AE05345AD8F}">
      <dgm:prSet/>
      <dgm:spPr/>
      <dgm:t>
        <a:bodyPr/>
        <a:lstStyle/>
        <a:p>
          <a:endParaRPr lang="en-US"/>
        </a:p>
      </dgm:t>
    </dgm:pt>
    <dgm:pt modelId="{4511C4AB-889F-478E-BE59-8480885A9C29}" type="sibTrans" cxnId="{12461751-FC57-4523-9C3E-8AE05345AD8F}">
      <dgm:prSet/>
      <dgm:spPr/>
      <dgm:t>
        <a:bodyPr/>
        <a:lstStyle/>
        <a:p>
          <a:endParaRPr lang="en-US"/>
        </a:p>
      </dgm:t>
    </dgm:pt>
    <dgm:pt modelId="{9FF5550A-4E84-4286-BD17-EBCA76CEC035}">
      <dgm:prSet/>
      <dgm:spPr/>
      <dgm:t>
        <a:bodyPr/>
        <a:lstStyle/>
        <a:p>
          <a:r>
            <a:rPr lang="en-US"/>
            <a:t>5) Seven segment display.</a:t>
          </a:r>
        </a:p>
      </dgm:t>
    </dgm:pt>
    <dgm:pt modelId="{63D75BB9-3147-4426-82C8-6913520175FF}" type="parTrans" cxnId="{C002CE9A-4413-47E1-A605-D436CBD0CF35}">
      <dgm:prSet/>
      <dgm:spPr/>
      <dgm:t>
        <a:bodyPr/>
        <a:lstStyle/>
        <a:p>
          <a:endParaRPr lang="en-US"/>
        </a:p>
      </dgm:t>
    </dgm:pt>
    <dgm:pt modelId="{E6BDDC16-4D6D-4B6C-B968-4A1A261CB40C}" type="sibTrans" cxnId="{C002CE9A-4413-47E1-A605-D436CBD0CF35}">
      <dgm:prSet/>
      <dgm:spPr/>
      <dgm:t>
        <a:bodyPr/>
        <a:lstStyle/>
        <a:p>
          <a:endParaRPr lang="en-US"/>
        </a:p>
      </dgm:t>
    </dgm:pt>
    <dgm:pt modelId="{21426CAA-86A3-43AF-BBC0-D4EE108E48B6}" type="pres">
      <dgm:prSet presAssocID="{81D7D742-A37E-4F38-AB69-402A0F07CECD}" presName="linear" presStyleCnt="0">
        <dgm:presLayoutVars>
          <dgm:animLvl val="lvl"/>
          <dgm:resizeHandles val="exact"/>
        </dgm:presLayoutVars>
      </dgm:prSet>
      <dgm:spPr/>
    </dgm:pt>
    <dgm:pt modelId="{291CAA0E-4BC9-4AD7-8B2E-497664F83790}" type="pres">
      <dgm:prSet presAssocID="{D21B49FA-ED75-4BD9-8961-8A2462BACDD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2F0AB1-5270-4C4C-A66B-A7224EFA1321}" type="pres">
      <dgm:prSet presAssocID="{34518EC7-B210-460C-AFEA-2BA33254EFA6}" presName="spacer" presStyleCnt="0"/>
      <dgm:spPr/>
    </dgm:pt>
    <dgm:pt modelId="{57AF372E-401D-443A-B328-EE2D742C2053}" type="pres">
      <dgm:prSet presAssocID="{1F1B63B7-DA1F-44BF-9715-41292C73FD6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F6D2F2F-9349-4784-9796-40E142B65167}" type="pres">
      <dgm:prSet presAssocID="{86554115-44D2-44BD-8FDC-17F02B0AF21B}" presName="spacer" presStyleCnt="0"/>
      <dgm:spPr/>
    </dgm:pt>
    <dgm:pt modelId="{20CAA8E3-B7D3-46BB-9C69-4AF816CF11B1}" type="pres">
      <dgm:prSet presAssocID="{FC542791-5B18-4098-A6B9-7BEF7DE2215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212E33-D711-4CC3-A466-5D2B9CA5B202}" type="pres">
      <dgm:prSet presAssocID="{5717B95A-A2CE-4D2D-AC05-64F39CC11F75}" presName="spacer" presStyleCnt="0"/>
      <dgm:spPr/>
    </dgm:pt>
    <dgm:pt modelId="{3FA857FD-B74D-45F9-B2A5-4C4EF9C6D59E}" type="pres">
      <dgm:prSet presAssocID="{7897E1FD-9775-44FA-AE30-C238EBB6D0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540013E-E621-45DE-BFD7-3AA271A8B172}" type="pres">
      <dgm:prSet presAssocID="{BE09C130-3960-4F43-B23B-C045E109C22E}" presName="spacer" presStyleCnt="0"/>
      <dgm:spPr/>
    </dgm:pt>
    <dgm:pt modelId="{8A04C940-5D9C-4E3F-A9D9-22C2F1BC5921}" type="pres">
      <dgm:prSet presAssocID="{C4732CEA-9F45-4EB9-B2C2-FB035578AD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53735EB-5978-414B-9D7C-3FB873C05579}" type="pres">
      <dgm:prSet presAssocID="{4511C4AB-889F-478E-BE59-8480885A9C29}" presName="spacer" presStyleCnt="0"/>
      <dgm:spPr/>
    </dgm:pt>
    <dgm:pt modelId="{F80C5AAE-21FA-4C08-BB74-C61FD414B3C1}" type="pres">
      <dgm:prSet presAssocID="{9FF5550A-4E84-4286-BD17-EBCA76CEC03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EBEE728-825E-427E-8F1C-664D1A6EC160}" type="presOf" srcId="{D21B49FA-ED75-4BD9-8961-8A2462BACDD5}" destId="{291CAA0E-4BC9-4AD7-8B2E-497664F83790}" srcOrd="0" destOrd="0" presId="urn:microsoft.com/office/officeart/2005/8/layout/vList2"/>
    <dgm:cxn modelId="{230EA229-DBC0-4B0D-A5B7-7A89998FB098}" type="presOf" srcId="{1F1B63B7-DA1F-44BF-9715-41292C73FD63}" destId="{57AF372E-401D-443A-B328-EE2D742C2053}" srcOrd="0" destOrd="0" presId="urn:microsoft.com/office/officeart/2005/8/layout/vList2"/>
    <dgm:cxn modelId="{13CDC940-2EFD-477D-815A-942CE5B85758}" srcId="{81D7D742-A37E-4F38-AB69-402A0F07CECD}" destId="{1F1B63B7-DA1F-44BF-9715-41292C73FD63}" srcOrd="1" destOrd="0" parTransId="{41D16D3C-0547-4E97-8522-EE5ADB76554A}" sibTransId="{86554115-44D2-44BD-8FDC-17F02B0AF21B}"/>
    <dgm:cxn modelId="{74DA4549-22A1-4670-B9D1-769E31932C2F}" type="presOf" srcId="{7897E1FD-9775-44FA-AE30-C238EBB6D099}" destId="{3FA857FD-B74D-45F9-B2A5-4C4EF9C6D59E}" srcOrd="0" destOrd="0" presId="urn:microsoft.com/office/officeart/2005/8/layout/vList2"/>
    <dgm:cxn modelId="{12461751-FC57-4523-9C3E-8AE05345AD8F}" srcId="{81D7D742-A37E-4F38-AB69-402A0F07CECD}" destId="{C4732CEA-9F45-4EB9-B2C2-FB035578ADEE}" srcOrd="4" destOrd="0" parTransId="{F3AEC96D-CE82-456A-8931-AFE127A9BCE5}" sibTransId="{4511C4AB-889F-478E-BE59-8480885A9C29}"/>
    <dgm:cxn modelId="{33E77552-885B-4568-B4D2-C87DB8F980A0}" srcId="{81D7D742-A37E-4F38-AB69-402A0F07CECD}" destId="{FC542791-5B18-4098-A6B9-7BEF7DE22154}" srcOrd="2" destOrd="0" parTransId="{FB233F82-67BC-4D0F-AEF5-0B70A80CBD6B}" sibTransId="{5717B95A-A2CE-4D2D-AC05-64F39CC11F75}"/>
    <dgm:cxn modelId="{563C0376-7ED3-43AE-AC6F-745300134DD5}" srcId="{81D7D742-A37E-4F38-AB69-402A0F07CECD}" destId="{D21B49FA-ED75-4BD9-8961-8A2462BACDD5}" srcOrd="0" destOrd="0" parTransId="{0162F43F-4EC3-439D-9763-82E6B4C11A39}" sibTransId="{34518EC7-B210-460C-AFEA-2BA33254EFA6}"/>
    <dgm:cxn modelId="{C002CE9A-4413-47E1-A605-D436CBD0CF35}" srcId="{81D7D742-A37E-4F38-AB69-402A0F07CECD}" destId="{9FF5550A-4E84-4286-BD17-EBCA76CEC035}" srcOrd="5" destOrd="0" parTransId="{63D75BB9-3147-4426-82C8-6913520175FF}" sibTransId="{E6BDDC16-4D6D-4B6C-B968-4A1A261CB40C}"/>
    <dgm:cxn modelId="{67CC98AD-9426-48AE-A98E-54E5C6C4AF36}" type="presOf" srcId="{9FF5550A-4E84-4286-BD17-EBCA76CEC035}" destId="{F80C5AAE-21FA-4C08-BB74-C61FD414B3C1}" srcOrd="0" destOrd="0" presId="urn:microsoft.com/office/officeart/2005/8/layout/vList2"/>
    <dgm:cxn modelId="{27A2E5C2-0AA9-4944-B898-CEAD49CBCDB7}" type="presOf" srcId="{81D7D742-A37E-4F38-AB69-402A0F07CECD}" destId="{21426CAA-86A3-43AF-BBC0-D4EE108E48B6}" srcOrd="0" destOrd="0" presId="urn:microsoft.com/office/officeart/2005/8/layout/vList2"/>
    <dgm:cxn modelId="{D15A63E0-8CDC-4404-B121-303AA1296F4D}" type="presOf" srcId="{FC542791-5B18-4098-A6B9-7BEF7DE22154}" destId="{20CAA8E3-B7D3-46BB-9C69-4AF816CF11B1}" srcOrd="0" destOrd="0" presId="urn:microsoft.com/office/officeart/2005/8/layout/vList2"/>
    <dgm:cxn modelId="{BDAB91EF-F30F-42F3-8AF5-819E83640744}" srcId="{81D7D742-A37E-4F38-AB69-402A0F07CECD}" destId="{7897E1FD-9775-44FA-AE30-C238EBB6D099}" srcOrd="3" destOrd="0" parTransId="{B48212A3-405B-46B5-8F17-1ED47251FBAC}" sibTransId="{BE09C130-3960-4F43-B23B-C045E109C22E}"/>
    <dgm:cxn modelId="{4DFA04F4-1B14-4953-B731-677953774314}" type="presOf" srcId="{C4732CEA-9F45-4EB9-B2C2-FB035578ADEE}" destId="{8A04C940-5D9C-4E3F-A9D9-22C2F1BC5921}" srcOrd="0" destOrd="0" presId="urn:microsoft.com/office/officeart/2005/8/layout/vList2"/>
    <dgm:cxn modelId="{8E5DDB16-A8F0-45C0-B861-C763A79D3EDF}" type="presParOf" srcId="{21426CAA-86A3-43AF-BBC0-D4EE108E48B6}" destId="{291CAA0E-4BC9-4AD7-8B2E-497664F83790}" srcOrd="0" destOrd="0" presId="urn:microsoft.com/office/officeart/2005/8/layout/vList2"/>
    <dgm:cxn modelId="{24A7757D-FE8E-44E3-8571-E3DDFA584427}" type="presParOf" srcId="{21426CAA-86A3-43AF-BBC0-D4EE108E48B6}" destId="{1A2F0AB1-5270-4C4C-A66B-A7224EFA1321}" srcOrd="1" destOrd="0" presId="urn:microsoft.com/office/officeart/2005/8/layout/vList2"/>
    <dgm:cxn modelId="{7AAE0E9E-2FDC-4FCC-BF6E-0F857D6A6F0C}" type="presParOf" srcId="{21426CAA-86A3-43AF-BBC0-D4EE108E48B6}" destId="{57AF372E-401D-443A-B328-EE2D742C2053}" srcOrd="2" destOrd="0" presId="urn:microsoft.com/office/officeart/2005/8/layout/vList2"/>
    <dgm:cxn modelId="{2E7EC1C9-CA39-47C3-A476-90B7190003DB}" type="presParOf" srcId="{21426CAA-86A3-43AF-BBC0-D4EE108E48B6}" destId="{8F6D2F2F-9349-4784-9796-40E142B65167}" srcOrd="3" destOrd="0" presId="urn:microsoft.com/office/officeart/2005/8/layout/vList2"/>
    <dgm:cxn modelId="{DE2AA444-8A36-4C3C-89CD-3DCB979B4711}" type="presParOf" srcId="{21426CAA-86A3-43AF-BBC0-D4EE108E48B6}" destId="{20CAA8E3-B7D3-46BB-9C69-4AF816CF11B1}" srcOrd="4" destOrd="0" presId="urn:microsoft.com/office/officeart/2005/8/layout/vList2"/>
    <dgm:cxn modelId="{AEB04900-A91B-46A7-B2C5-182732A7CF49}" type="presParOf" srcId="{21426CAA-86A3-43AF-BBC0-D4EE108E48B6}" destId="{07212E33-D711-4CC3-A466-5D2B9CA5B202}" srcOrd="5" destOrd="0" presId="urn:microsoft.com/office/officeart/2005/8/layout/vList2"/>
    <dgm:cxn modelId="{8B1EE526-B382-4121-9645-D5F30BB09472}" type="presParOf" srcId="{21426CAA-86A3-43AF-BBC0-D4EE108E48B6}" destId="{3FA857FD-B74D-45F9-B2A5-4C4EF9C6D59E}" srcOrd="6" destOrd="0" presId="urn:microsoft.com/office/officeart/2005/8/layout/vList2"/>
    <dgm:cxn modelId="{FAD760B2-4F0E-46C6-8D75-65463E2D52AE}" type="presParOf" srcId="{21426CAA-86A3-43AF-BBC0-D4EE108E48B6}" destId="{C540013E-E621-45DE-BFD7-3AA271A8B172}" srcOrd="7" destOrd="0" presId="urn:microsoft.com/office/officeart/2005/8/layout/vList2"/>
    <dgm:cxn modelId="{EA381A7A-5450-4606-919E-C0E5B7482491}" type="presParOf" srcId="{21426CAA-86A3-43AF-BBC0-D4EE108E48B6}" destId="{8A04C940-5D9C-4E3F-A9D9-22C2F1BC5921}" srcOrd="8" destOrd="0" presId="urn:microsoft.com/office/officeart/2005/8/layout/vList2"/>
    <dgm:cxn modelId="{B44B5AD3-0BD0-478B-A51A-670F8C25FB7C}" type="presParOf" srcId="{21426CAA-86A3-43AF-BBC0-D4EE108E48B6}" destId="{453735EB-5978-414B-9D7C-3FB873C05579}" srcOrd="9" destOrd="0" presId="urn:microsoft.com/office/officeart/2005/8/layout/vList2"/>
    <dgm:cxn modelId="{921906EE-A1F0-41F6-884E-FBD30D60FD30}" type="presParOf" srcId="{21426CAA-86A3-43AF-BBC0-D4EE108E48B6}" destId="{F80C5AAE-21FA-4C08-BB74-C61FD414B3C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Acknowledgement and References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98F22291-49C1-4C82-ADFE-BF483DAF7C7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A1D2FBC1-61D6-4C4C-BA35-6ACDC267A05F}" type="parTrans" cxnId="{C8CD8BBC-E6EB-4F15-929A-9EEF84729648}">
      <dgm:prSet/>
      <dgm:spPr/>
      <dgm:t>
        <a:bodyPr/>
        <a:lstStyle/>
        <a:p>
          <a:endParaRPr lang="en-US"/>
        </a:p>
      </dgm:t>
    </dgm:pt>
    <dgm:pt modelId="{644E40F6-EFFF-4A50-A01F-37DA80B20D8F}" type="sibTrans" cxnId="{C8CD8BBC-E6EB-4F15-929A-9EEF84729648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Technical Details of Design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D9D9D9"/>
        </a:solidFill>
      </dgm:spPr>
      <dgm:t>
        <a:bodyPr/>
        <a:lstStyle/>
        <a:p>
          <a:pPr rtl="0"/>
          <a:r>
            <a:rPr lang="en-US">
              <a:latin typeface="Arial"/>
            </a:rPr>
            <a:t>Limitations and Practical</a:t>
          </a:r>
          <a:r>
            <a:rPr lang="en-US"/>
            <a:t> Considerations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/>
            <a:t>Reflection on Individual and Teamwork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E468F92B-CA6A-45F5-B966-94C2F88A5B93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Demonstration</a:t>
          </a:r>
        </a:p>
      </dgm:t>
    </dgm:pt>
    <dgm:pt modelId="{F990A06F-284E-41F9-907C-8C6DE6478AB2}" type="parTrans" cxnId="{3F291941-C2A5-4339-8771-C1A63BD24F4B}">
      <dgm:prSet/>
      <dgm:spPr/>
      <dgm:t>
        <a:bodyPr/>
        <a:lstStyle/>
        <a:p>
          <a:endParaRPr lang="en-US"/>
        </a:p>
      </dgm:t>
    </dgm:pt>
    <dgm:pt modelId="{BEF415C7-DFCF-4036-A52D-71A5BEA265DD}" type="sibTrans" cxnId="{3F291941-C2A5-4339-8771-C1A63BD24F4B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37B5458E-473F-486B-B458-66591B347782}" type="pres">
      <dgm:prSet presAssocID="{98F22291-49C1-4C82-ADFE-BF483DAF7C7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162D9D-2A78-4FF5-882D-05D21C1A373F}" type="pres">
      <dgm:prSet presAssocID="{644E40F6-EFFF-4A50-A01F-37DA80B20D8F}" presName="spacer" presStyleCnt="0"/>
      <dgm:spPr/>
    </dgm:pt>
    <dgm:pt modelId="{DE097859-5A11-4876-ABDC-53BE8D492093}" type="pres">
      <dgm:prSet presAssocID="{C61D7E84-214E-4ED2-81F0-A9A6F9386EB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0259FA9-8C5F-4B2B-8813-3F5C100B8BF0}" type="pres">
      <dgm:prSet presAssocID="{E468F92B-CA6A-45F5-B966-94C2F88A5B9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C4EAFD7-C38F-4A11-BD7C-5F3AE328A119}" type="pres">
      <dgm:prSet presAssocID="{BEF415C7-DFCF-4036-A52D-71A5BEA265DD}" presName="spacer" presStyleCnt="0"/>
      <dgm:spPr/>
    </dgm:pt>
    <dgm:pt modelId="{B1896AFD-4E7A-4664-B756-8A776AF54679}" type="pres">
      <dgm:prSet presAssocID="{3C013967-A679-40AC-A07F-011B2EAF3F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4" destOrd="0" parTransId="{CF05CB12-71D2-48FD-88AB-075454A4D856}" sibTransId="{9B11575A-C919-4A98-963C-ABF2F6D7107B}"/>
    <dgm:cxn modelId="{3F291941-C2A5-4339-8771-C1A63BD24F4B}" srcId="{A329689B-F547-49DA-879F-C70B8A8AD99C}" destId="{E468F92B-CA6A-45F5-B966-94C2F88A5B93}" srcOrd="3" destOrd="0" parTransId="{F990A06F-284E-41F9-907C-8C6DE6478AB2}" sibTransId="{BEF415C7-DFCF-4036-A52D-71A5BEA265DD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2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7F1A6C52-4675-4530-8AAD-9BB82D535613}" type="presOf" srcId="{98F22291-49C1-4C82-ADFE-BF483DAF7C71}" destId="{37B5458E-473F-486B-B458-66591B347782}" srcOrd="0" destOrd="0" presId="urn:microsoft.com/office/officeart/2005/8/layout/vList2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34C74D8F-973B-4D38-BE0C-D7A6AFFF5057}" type="presOf" srcId="{E468F92B-CA6A-45F5-B966-94C2F88A5B93}" destId="{80259FA9-8C5F-4B2B-8813-3F5C100B8BF0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5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C8CD8BBC-E6EB-4F15-929A-9EEF84729648}" srcId="{A329689B-F547-49DA-879F-C70B8A8AD99C}" destId="{98F22291-49C1-4C82-ADFE-BF483DAF7C71}" srcOrd="1" destOrd="0" parTransId="{A1D2FBC1-61D6-4C4C-BA35-6ACDC267A05F}" sibTransId="{644E40F6-EFFF-4A50-A01F-37DA80B20D8F}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82EE310A-A3ED-4826-9A39-0A1258CBF58C}" type="presParOf" srcId="{55E0A832-F3A2-4621-A966-415873BDA86E}" destId="{37B5458E-473F-486B-B458-66591B347782}" srcOrd="2" destOrd="0" presId="urn:microsoft.com/office/officeart/2005/8/layout/vList2"/>
    <dgm:cxn modelId="{C5C228E6-3841-4EAB-B70F-709F69AE8935}" type="presParOf" srcId="{55E0A832-F3A2-4621-A966-415873BDA86E}" destId="{B9162D9D-2A78-4FF5-882D-05D21C1A373F}" srcOrd="3" destOrd="0" presId="urn:microsoft.com/office/officeart/2005/8/layout/vList2"/>
    <dgm:cxn modelId="{E01B6C37-B73D-441B-8172-0893BF715124}" type="presParOf" srcId="{55E0A832-F3A2-4621-A966-415873BDA86E}" destId="{DE097859-5A11-4876-ABDC-53BE8D492093}" srcOrd="4" destOrd="0" presId="urn:microsoft.com/office/officeart/2005/8/layout/vList2"/>
    <dgm:cxn modelId="{EFF20375-5CE1-4332-9696-4818C1466719}" type="presParOf" srcId="{55E0A832-F3A2-4621-A966-415873BDA86E}" destId="{610B8024-9ADB-4D7C-B967-23721742D6DA}" srcOrd="5" destOrd="0" presId="urn:microsoft.com/office/officeart/2005/8/layout/vList2"/>
    <dgm:cxn modelId="{5DAB0694-D668-43C6-83E4-F4A504A0E5B1}" type="presParOf" srcId="{55E0A832-F3A2-4621-A966-415873BDA86E}" destId="{80259FA9-8C5F-4B2B-8813-3F5C100B8BF0}" srcOrd="6" destOrd="0" presId="urn:microsoft.com/office/officeart/2005/8/layout/vList2"/>
    <dgm:cxn modelId="{7CA4F9EA-62BF-499B-B6F6-1C71F0FA757C}" type="presParOf" srcId="{55E0A832-F3A2-4621-A966-415873BDA86E}" destId="{4C4EAFD7-C38F-4A11-BD7C-5F3AE328A119}" srcOrd="7" destOrd="0" presId="urn:microsoft.com/office/officeart/2005/8/layout/vList2"/>
    <dgm:cxn modelId="{65EECA80-56EC-413E-AEBD-9D472C61B898}" type="presParOf" srcId="{55E0A832-F3A2-4621-A966-415873BDA86E}" destId="{B1896AFD-4E7A-4664-B756-8A776AF54679}" srcOrd="8" destOrd="0" presId="urn:microsoft.com/office/officeart/2005/8/layout/vList2"/>
    <dgm:cxn modelId="{C38BC24D-A54F-476F-8F16-EC9DD06F27BA}" type="presParOf" srcId="{55E0A832-F3A2-4621-A966-415873BDA86E}" destId="{5EBEBC8A-B878-468A-8B77-0374EA8A6D83}" srcOrd="9" destOrd="0" presId="urn:microsoft.com/office/officeart/2005/8/layout/vList2"/>
    <dgm:cxn modelId="{E0D890A5-A2A1-4DF5-868A-145F5A624849}" type="presParOf" srcId="{55E0A832-F3A2-4621-A966-415873BDA86E}" destId="{733AC3BE-5D73-41C0-AA44-65F8BBF973C9}" srcOrd="10" destOrd="0" presId="urn:microsoft.com/office/officeart/2005/8/layout/vList2"/>
    <dgm:cxn modelId="{9015F559-161C-4D93-9125-1408BB7C9B6F}" type="presParOf" srcId="{55E0A832-F3A2-4621-A966-415873BDA86E}" destId="{52C82733-3451-4B57-9032-A18975E8BE69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8E7CE953-9633-4AE0-8102-CA39EEA75DC2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80259FA9-8C5F-4B2B-8813-3F5C100B8BF0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655B8-79D0-4650-BB7A-78C97A13EF65}">
      <dsp:nvSpPr>
        <dsp:cNvPr id="0" name=""/>
        <dsp:cNvSpPr/>
      </dsp:nvSpPr>
      <dsp:spPr>
        <a:xfrm>
          <a:off x="0" y="3418642"/>
          <a:ext cx="10058399" cy="11220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/>
            <a:t>2)Swimming pools</a:t>
          </a:r>
          <a:endParaRPr lang="en-US" sz="4000" kern="1200"/>
        </a:p>
      </dsp:txBody>
      <dsp:txXfrm>
        <a:off x="0" y="3418642"/>
        <a:ext cx="10058399" cy="1122074"/>
      </dsp:txXfrm>
    </dsp:sp>
    <dsp:sp modelId="{AAF11912-0C7D-4D4A-9CF8-67526805BC52}">
      <dsp:nvSpPr>
        <dsp:cNvPr id="0" name=""/>
        <dsp:cNvSpPr/>
      </dsp:nvSpPr>
      <dsp:spPr>
        <a:xfrm rot="10800000">
          <a:off x="0" y="1709722"/>
          <a:ext cx="10058399" cy="1725750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/>
            <a:t>1)water treatment plants</a:t>
          </a:r>
          <a:endParaRPr lang="en-US" sz="4000" kern="1200"/>
        </a:p>
      </dsp:txBody>
      <dsp:txXfrm rot="10800000">
        <a:off x="0" y="1709722"/>
        <a:ext cx="10058399" cy="1121341"/>
      </dsp:txXfrm>
    </dsp:sp>
    <dsp:sp modelId="{299C227A-339E-4926-884C-FF9344AC5CE3}">
      <dsp:nvSpPr>
        <dsp:cNvPr id="0" name=""/>
        <dsp:cNvSpPr/>
      </dsp:nvSpPr>
      <dsp:spPr>
        <a:xfrm rot="10800000">
          <a:off x="0" y="802"/>
          <a:ext cx="10058399" cy="1725750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/>
            <a:t>Observing water level in </a:t>
          </a:r>
          <a:endParaRPr lang="en-US" sz="4000" kern="1200"/>
        </a:p>
      </dsp:txBody>
      <dsp:txXfrm rot="10800000">
        <a:off x="0" y="802"/>
        <a:ext cx="10058399" cy="11213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8387A-965C-4258-AEF3-AA5A27F51987}">
      <dsp:nvSpPr>
        <dsp:cNvPr id="0" name=""/>
        <dsp:cNvSpPr/>
      </dsp:nvSpPr>
      <dsp:spPr>
        <a:xfrm>
          <a:off x="0" y="0"/>
          <a:ext cx="8549640" cy="13624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>
              <a:latin typeface="Arial"/>
            </a:rPr>
            <a:t>Observation of water level in:</a:t>
          </a:r>
          <a:endParaRPr lang="en-US" sz="3800" i="0" kern="1200"/>
        </a:p>
      </dsp:txBody>
      <dsp:txXfrm>
        <a:off x="39905" y="39905"/>
        <a:ext cx="7079443" cy="1282646"/>
      </dsp:txXfrm>
    </dsp:sp>
    <dsp:sp modelId="{C42D395A-3635-47E5-AA84-46D8529629DE}">
      <dsp:nvSpPr>
        <dsp:cNvPr id="0" name=""/>
        <dsp:cNvSpPr/>
      </dsp:nvSpPr>
      <dsp:spPr>
        <a:xfrm>
          <a:off x="754379" y="1589532"/>
          <a:ext cx="8549640" cy="13624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/>
            <a:t>1)Aquariums</a:t>
          </a:r>
        </a:p>
      </dsp:txBody>
      <dsp:txXfrm>
        <a:off x="794284" y="1629437"/>
        <a:ext cx="6829853" cy="1282646"/>
      </dsp:txXfrm>
    </dsp:sp>
    <dsp:sp modelId="{8A31E396-7084-4866-8596-ADA23F5033D4}">
      <dsp:nvSpPr>
        <dsp:cNvPr id="0" name=""/>
        <dsp:cNvSpPr/>
      </dsp:nvSpPr>
      <dsp:spPr>
        <a:xfrm>
          <a:off x="1508759" y="3179064"/>
          <a:ext cx="8549640" cy="13624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i="0" kern="1200"/>
            <a:t>2)</a:t>
          </a:r>
          <a:r>
            <a:rPr lang="en-US" sz="3800" i="0" kern="1200">
              <a:latin typeface="Arial"/>
            </a:rPr>
            <a:t>Agricultural</a:t>
          </a:r>
          <a:r>
            <a:rPr lang="en-US" sz="3800" i="0" kern="1200"/>
            <a:t> irrigation system</a:t>
          </a:r>
          <a:endParaRPr lang="en-US" sz="3800" i="0" kern="1200">
            <a:latin typeface="Arial"/>
          </a:endParaRPr>
        </a:p>
      </dsp:txBody>
      <dsp:txXfrm>
        <a:off x="1548664" y="3218969"/>
        <a:ext cx="6829853" cy="1282646"/>
      </dsp:txXfrm>
    </dsp:sp>
    <dsp:sp modelId="{4A292785-C0CD-4C0C-9477-F9CEC5AAF708}">
      <dsp:nvSpPr>
        <dsp:cNvPr id="0" name=""/>
        <dsp:cNvSpPr/>
      </dsp:nvSpPr>
      <dsp:spPr>
        <a:xfrm>
          <a:off x="7664043" y="1033195"/>
          <a:ext cx="885596" cy="885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863302" y="1033195"/>
        <a:ext cx="487078" cy="666411"/>
      </dsp:txXfrm>
    </dsp:sp>
    <dsp:sp modelId="{7A5B606D-107C-4AE1-B212-2CE83AB3FD54}">
      <dsp:nvSpPr>
        <dsp:cNvPr id="0" name=""/>
        <dsp:cNvSpPr/>
      </dsp:nvSpPr>
      <dsp:spPr>
        <a:xfrm>
          <a:off x="8418423" y="2613644"/>
          <a:ext cx="885596" cy="885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17682" y="2613644"/>
        <a:ext cx="487078" cy="6664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963FE3C2-5317-4214-9DC6-3A239BC1B1C2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B2271-1B7B-473D-9691-4BAF7807D0EC}">
      <dsp:nvSpPr>
        <dsp:cNvPr id="0" name=""/>
        <dsp:cNvSpPr/>
      </dsp:nvSpPr>
      <dsp:spPr>
        <a:xfrm>
          <a:off x="2049988" y="1262"/>
          <a:ext cx="1655117" cy="165511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/>
            </a:rPr>
            <a:t>5.1 </a:t>
          </a:r>
          <a:r>
            <a:rPr lang="en-GB" sz="1600" kern="1200" dirty="0"/>
            <a:t> Individual Contribution of Each Member</a:t>
          </a:r>
          <a:endParaRPr lang="en-US" sz="1600" kern="1200" dirty="0"/>
        </a:p>
      </dsp:txBody>
      <dsp:txXfrm>
        <a:off x="2292374" y="243648"/>
        <a:ext cx="1170345" cy="1170345"/>
      </dsp:txXfrm>
    </dsp:sp>
    <dsp:sp modelId="{79EE03C2-B0E9-4FD6-87B3-3802BD64A587}">
      <dsp:nvSpPr>
        <dsp:cNvPr id="0" name=""/>
        <dsp:cNvSpPr/>
      </dsp:nvSpPr>
      <dsp:spPr>
        <a:xfrm>
          <a:off x="2397563" y="1790775"/>
          <a:ext cx="959968" cy="95996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4807" y="2157867"/>
        <a:ext cx="705480" cy="225784"/>
      </dsp:txXfrm>
    </dsp:sp>
    <dsp:sp modelId="{45367498-8775-44F6-BE4C-E5756E1F4F86}">
      <dsp:nvSpPr>
        <dsp:cNvPr id="0" name=""/>
        <dsp:cNvSpPr/>
      </dsp:nvSpPr>
      <dsp:spPr>
        <a:xfrm>
          <a:off x="2049988" y="2885139"/>
          <a:ext cx="1655117" cy="165511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Arial"/>
            </a:rPr>
            <a:t>5.2 </a:t>
          </a:r>
          <a:r>
            <a:rPr lang="en-GB" sz="1400" kern="1200" dirty="0"/>
            <a:t> Mode of Team Work</a:t>
          </a:r>
          <a:endParaRPr lang="en-US" sz="1400" kern="1200" dirty="0"/>
        </a:p>
      </dsp:txBody>
      <dsp:txXfrm>
        <a:off x="2292374" y="3127525"/>
        <a:ext cx="1170345" cy="1170345"/>
      </dsp:txXfrm>
    </dsp:sp>
    <dsp:sp modelId="{FEC52AC0-B346-44AB-B376-120E95637E9D}">
      <dsp:nvSpPr>
        <dsp:cNvPr id="0" name=""/>
        <dsp:cNvSpPr/>
      </dsp:nvSpPr>
      <dsp:spPr>
        <a:xfrm>
          <a:off x="3953373" y="1962908"/>
          <a:ext cx="526327" cy="6157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953373" y="2086049"/>
        <a:ext cx="368429" cy="369421"/>
      </dsp:txXfrm>
    </dsp:sp>
    <dsp:sp modelId="{566DC03D-D4A4-48FD-B974-E304DA9CBB21}">
      <dsp:nvSpPr>
        <dsp:cNvPr id="0" name=""/>
        <dsp:cNvSpPr/>
      </dsp:nvSpPr>
      <dsp:spPr>
        <a:xfrm>
          <a:off x="4698176" y="615642"/>
          <a:ext cx="3310235" cy="33102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Arial"/>
            </a:rPr>
            <a:t>Project Implementation in software and Hardware</a:t>
          </a:r>
        </a:p>
      </dsp:txBody>
      <dsp:txXfrm>
        <a:off x="5182949" y="1100415"/>
        <a:ext cx="2340689" cy="23406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4372E-3D81-4C49-AD76-14A2A60F44C7}">
      <dsp:nvSpPr>
        <dsp:cNvPr id="0" name=""/>
        <dsp:cNvSpPr/>
      </dsp:nvSpPr>
      <dsp:spPr>
        <a:xfrm>
          <a:off x="0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6AED2-71AB-49CC-B216-3780815F56B5}">
      <dsp:nvSpPr>
        <dsp:cNvPr id="0" name=""/>
        <dsp:cNvSpPr/>
      </dsp:nvSpPr>
      <dsp:spPr>
        <a:xfrm>
          <a:off x="314325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Two of us did simulation </a:t>
          </a:r>
          <a:r>
            <a:rPr lang="en-GB" sz="2800" kern="1200">
              <a:latin typeface="Arial"/>
            </a:rPr>
            <a:t>Proteus &amp; Tinkercad</a:t>
          </a:r>
          <a:endParaRPr lang="en-US" sz="2800" kern="1200" err="1"/>
        </a:p>
      </dsp:txBody>
      <dsp:txXfrm>
        <a:off x="366939" y="1574494"/>
        <a:ext cx="2723696" cy="1691139"/>
      </dsp:txXfrm>
    </dsp:sp>
    <dsp:sp modelId="{07E337CD-75B1-4FAD-8544-33A1CE2DB47B}">
      <dsp:nvSpPr>
        <dsp:cNvPr id="0" name=""/>
        <dsp:cNvSpPr/>
      </dsp:nvSpPr>
      <dsp:spPr>
        <a:xfrm>
          <a:off x="3457574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03A97-2AB9-48CB-95FD-2C90A9DEFDB5}">
      <dsp:nvSpPr>
        <dsp:cNvPr id="0" name=""/>
        <dsp:cNvSpPr/>
      </dsp:nvSpPr>
      <dsp:spPr>
        <a:xfrm>
          <a:off x="3771899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latin typeface="Arial"/>
            </a:rPr>
            <a:t>Everybody was present in circuit implementation</a:t>
          </a:r>
          <a:endParaRPr lang="en-GB" sz="2800" kern="1200"/>
        </a:p>
      </dsp:txBody>
      <dsp:txXfrm>
        <a:off x="3824513" y="1574494"/>
        <a:ext cx="2723696" cy="1691139"/>
      </dsp:txXfrm>
    </dsp:sp>
    <dsp:sp modelId="{7643ECCC-EBA2-4C0D-BAD6-C6E6666988B6}">
      <dsp:nvSpPr>
        <dsp:cNvPr id="0" name=""/>
        <dsp:cNvSpPr/>
      </dsp:nvSpPr>
      <dsp:spPr>
        <a:xfrm>
          <a:off x="6915149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90D6-60AB-45EA-AB57-4CF781D2EE46}">
      <dsp:nvSpPr>
        <dsp:cNvPr id="0" name=""/>
        <dsp:cNvSpPr/>
      </dsp:nvSpPr>
      <dsp:spPr>
        <a:xfrm>
          <a:off x="7229475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latin typeface="Arial"/>
            </a:rPr>
            <a:t>Remaining two added new feature like buzzer</a:t>
          </a:r>
          <a:endParaRPr lang="en-GB" sz="2800" kern="1200"/>
        </a:p>
      </dsp:txBody>
      <dsp:txXfrm>
        <a:off x="7282089" y="1574494"/>
        <a:ext cx="2723696" cy="16911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4372E-3D81-4C49-AD76-14A2A60F44C7}">
      <dsp:nvSpPr>
        <dsp:cNvPr id="0" name=""/>
        <dsp:cNvSpPr/>
      </dsp:nvSpPr>
      <dsp:spPr>
        <a:xfrm>
          <a:off x="2946" y="149169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6AED2-71AB-49CC-B216-3780815F56B5}">
      <dsp:nvSpPr>
        <dsp:cNvPr id="0" name=""/>
        <dsp:cNvSpPr/>
      </dsp:nvSpPr>
      <dsp:spPr>
        <a:xfrm>
          <a:off x="236726" y="171378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Arial"/>
            </a:rPr>
            <a:t>Problem identification</a:t>
          </a:r>
          <a:endParaRPr lang="en-GB" sz="2100" kern="1200" dirty="0"/>
        </a:p>
      </dsp:txBody>
      <dsp:txXfrm>
        <a:off x="275858" y="1752913"/>
        <a:ext cx="2025748" cy="1257784"/>
      </dsp:txXfrm>
    </dsp:sp>
    <dsp:sp modelId="{07E337CD-75B1-4FAD-8544-33A1CE2DB47B}">
      <dsp:nvSpPr>
        <dsp:cNvPr id="0" name=""/>
        <dsp:cNvSpPr/>
      </dsp:nvSpPr>
      <dsp:spPr>
        <a:xfrm>
          <a:off x="2574518" y="149169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03A97-2AB9-48CB-95FD-2C90A9DEFDB5}">
      <dsp:nvSpPr>
        <dsp:cNvPr id="0" name=""/>
        <dsp:cNvSpPr/>
      </dsp:nvSpPr>
      <dsp:spPr>
        <a:xfrm>
          <a:off x="2808297" y="171378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Arial"/>
            </a:rPr>
            <a:t>Problem solving</a:t>
          </a:r>
          <a:endParaRPr lang="en-GB" sz="2100" kern="1200" dirty="0"/>
        </a:p>
      </dsp:txBody>
      <dsp:txXfrm>
        <a:off x="2847429" y="1752913"/>
        <a:ext cx="2025748" cy="1257784"/>
      </dsp:txXfrm>
    </dsp:sp>
    <dsp:sp modelId="{7643ECCC-EBA2-4C0D-BAD6-C6E6666988B6}">
      <dsp:nvSpPr>
        <dsp:cNvPr id="0" name=""/>
        <dsp:cNvSpPr/>
      </dsp:nvSpPr>
      <dsp:spPr>
        <a:xfrm>
          <a:off x="5146089" y="149169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90D6-60AB-45EA-AB57-4CF781D2EE46}">
      <dsp:nvSpPr>
        <dsp:cNvPr id="0" name=""/>
        <dsp:cNvSpPr/>
      </dsp:nvSpPr>
      <dsp:spPr>
        <a:xfrm>
          <a:off x="5379868" y="171378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Arial"/>
            </a:rPr>
            <a:t>Modification</a:t>
          </a:r>
          <a:endParaRPr lang="en-GB" sz="2100" kern="1200" dirty="0"/>
        </a:p>
      </dsp:txBody>
      <dsp:txXfrm>
        <a:off x="5419000" y="1752913"/>
        <a:ext cx="2025748" cy="1257784"/>
      </dsp:txXfrm>
    </dsp:sp>
    <dsp:sp modelId="{80AF7F7A-26C4-43F5-B15F-92F854F153DB}">
      <dsp:nvSpPr>
        <dsp:cNvPr id="0" name=""/>
        <dsp:cNvSpPr/>
      </dsp:nvSpPr>
      <dsp:spPr>
        <a:xfrm>
          <a:off x="7717661" y="149169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403AE-06D6-4934-9678-E2B269BEBBCD}">
      <dsp:nvSpPr>
        <dsp:cNvPr id="0" name=""/>
        <dsp:cNvSpPr/>
      </dsp:nvSpPr>
      <dsp:spPr>
        <a:xfrm>
          <a:off x="7951440" y="171378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Arial"/>
            </a:rPr>
            <a:t>Implementation</a:t>
          </a:r>
        </a:p>
      </dsp:txBody>
      <dsp:txXfrm>
        <a:off x="7990572" y="1752913"/>
        <a:ext cx="2025748" cy="125778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452133D1-7208-478E-920F-420AECCA0955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Limittaions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F49CEF6C-EE34-4B2A-BC7D-89F15CA61CC0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DFBC1-FE00-4558-94F3-8F72983645DE}">
      <dsp:nvSpPr>
        <dsp:cNvPr id="0" name=""/>
        <dsp:cNvSpPr/>
      </dsp:nvSpPr>
      <dsp:spPr>
        <a:xfrm>
          <a:off x="2593095" y="1038838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511853D2-3D4E-487F-B63B-70E0F41EA395}">
      <dsp:nvSpPr>
        <dsp:cNvPr id="0" name=""/>
        <dsp:cNvSpPr/>
      </dsp:nvSpPr>
      <dsp:spPr>
        <a:xfrm>
          <a:off x="2419128" y="0"/>
          <a:ext cx="1739671" cy="9476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1) </a:t>
          </a:r>
          <a:r>
            <a:rPr lang="en-US" sz="1700" kern="1200">
              <a:latin typeface="Arial"/>
            </a:rPr>
            <a:t>Simple</a:t>
          </a:r>
          <a:r>
            <a:rPr lang="en-US" sz="1700" kern="1200"/>
            <a:t> mechanism to indicate the level</a:t>
          </a:r>
          <a:r>
            <a:rPr lang="en-US" sz="1700" kern="1200">
              <a:latin typeface="Arial"/>
            </a:rPr>
            <a:t> </a:t>
          </a:r>
          <a:endParaRPr lang="en-US" sz="1700" kern="1200"/>
        </a:p>
      </dsp:txBody>
      <dsp:txXfrm>
        <a:off x="2419128" y="0"/>
        <a:ext cx="1739671" cy="947680"/>
      </dsp:txXfrm>
    </dsp:sp>
    <dsp:sp modelId="{96CE1F36-106B-48F8-AA18-D15CFE275532}">
      <dsp:nvSpPr>
        <dsp:cNvPr id="0" name=""/>
        <dsp:cNvSpPr/>
      </dsp:nvSpPr>
      <dsp:spPr>
        <a:xfrm>
          <a:off x="3044830" y="1299676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DBD8E6EE-0FE8-4AEA-A63D-E10D779CC6B1}">
      <dsp:nvSpPr>
        <dsp:cNvPr id="0" name=""/>
        <dsp:cNvSpPr/>
      </dsp:nvSpPr>
      <dsp:spPr>
        <a:xfrm>
          <a:off x="4539787" y="902553"/>
          <a:ext cx="1648628" cy="10379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2)When the water level is empty it shows </a:t>
          </a:r>
          <a:r>
            <a:rPr lang="en-US" sz="1700" b="1" kern="1200"/>
            <a:t>E</a:t>
          </a:r>
          <a:r>
            <a:rPr lang="en-US" sz="1700" kern="1200">
              <a:latin typeface="Arial"/>
            </a:rPr>
            <a:t> </a:t>
          </a:r>
          <a:endParaRPr lang="en-US" sz="1700" b="1" kern="1200"/>
        </a:p>
      </dsp:txBody>
      <dsp:txXfrm>
        <a:off x="4539787" y="902553"/>
        <a:ext cx="1648628" cy="1037936"/>
      </dsp:txXfrm>
    </dsp:sp>
    <dsp:sp modelId="{2EF501F1-199F-4071-87A5-3D21737C9507}">
      <dsp:nvSpPr>
        <dsp:cNvPr id="0" name=""/>
        <dsp:cNvSpPr/>
      </dsp:nvSpPr>
      <dsp:spPr>
        <a:xfrm>
          <a:off x="3044830" y="1821352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D0EA4E35-DD43-4795-BD16-42C59A69E8F6}">
      <dsp:nvSpPr>
        <dsp:cNvPr id="0" name=""/>
        <dsp:cNvSpPr/>
      </dsp:nvSpPr>
      <dsp:spPr>
        <a:xfrm>
          <a:off x="4539787" y="2450431"/>
          <a:ext cx="1648628" cy="1159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3)If the water level is at 5% the transition goes to </a:t>
          </a:r>
          <a:r>
            <a:rPr lang="en-US" sz="1700" b="1" kern="1200"/>
            <a:t>L from E</a:t>
          </a:r>
          <a:r>
            <a:rPr lang="en-US" sz="1700" b="1" kern="1200">
              <a:latin typeface="Arial"/>
            </a:rPr>
            <a:t> </a:t>
          </a:r>
          <a:endParaRPr lang="en-US" sz="1700" b="0" kern="1200"/>
        </a:p>
      </dsp:txBody>
      <dsp:txXfrm>
        <a:off x="4539787" y="2450431"/>
        <a:ext cx="1648628" cy="1159780"/>
      </dsp:txXfrm>
    </dsp:sp>
    <dsp:sp modelId="{C4E31671-49C0-4145-A1EB-003B094660DF}">
      <dsp:nvSpPr>
        <dsp:cNvPr id="0" name=""/>
        <dsp:cNvSpPr/>
      </dsp:nvSpPr>
      <dsp:spPr>
        <a:xfrm>
          <a:off x="2593095" y="2082641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B0634E32-B110-4FC7-B826-3CDF55FB5FC9}">
      <dsp:nvSpPr>
        <dsp:cNvPr id="0" name=""/>
        <dsp:cNvSpPr/>
      </dsp:nvSpPr>
      <dsp:spPr>
        <a:xfrm>
          <a:off x="2419128" y="3565085"/>
          <a:ext cx="1739671" cy="9476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4)If the water level is at 65% the transition goes to </a:t>
          </a:r>
          <a:r>
            <a:rPr lang="en-US" sz="1700" b="1" kern="1200"/>
            <a:t>H from L</a:t>
          </a:r>
          <a:r>
            <a:rPr lang="en-US" sz="1700" b="1" kern="1200">
              <a:latin typeface="Arial"/>
            </a:rPr>
            <a:t> </a:t>
          </a:r>
          <a:endParaRPr lang="en-US" sz="1700" b="0" kern="1200"/>
        </a:p>
      </dsp:txBody>
      <dsp:txXfrm>
        <a:off x="2419128" y="3565085"/>
        <a:ext cx="1739671" cy="947680"/>
      </dsp:txXfrm>
    </dsp:sp>
    <dsp:sp modelId="{F0E2B884-2846-43A4-BE46-407166749847}">
      <dsp:nvSpPr>
        <dsp:cNvPr id="0" name=""/>
        <dsp:cNvSpPr/>
      </dsp:nvSpPr>
      <dsp:spPr>
        <a:xfrm>
          <a:off x="2141360" y="1821352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9052E87E-323F-472A-A052-86082799BACF}">
      <dsp:nvSpPr>
        <dsp:cNvPr id="0" name=""/>
        <dsp:cNvSpPr/>
      </dsp:nvSpPr>
      <dsp:spPr>
        <a:xfrm>
          <a:off x="389511" y="2450431"/>
          <a:ext cx="1648628" cy="1159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5)If the water level is at 90% the</a:t>
          </a:r>
          <a:r>
            <a:rPr lang="en-US" sz="1700" kern="1200">
              <a:latin typeface="Arial"/>
            </a:rPr>
            <a:t> </a:t>
          </a:r>
          <a:r>
            <a:rPr lang="en-US" sz="1700" kern="1200"/>
            <a:t> transition goes to </a:t>
          </a:r>
          <a:r>
            <a:rPr lang="en-US" sz="1700" b="1" kern="1200"/>
            <a:t>F from H </a:t>
          </a:r>
          <a:endParaRPr lang="en-US" sz="1700" b="0" kern="1200"/>
        </a:p>
      </dsp:txBody>
      <dsp:txXfrm>
        <a:off x="389511" y="2450431"/>
        <a:ext cx="1648628" cy="1159780"/>
      </dsp:txXfrm>
    </dsp:sp>
    <dsp:sp modelId="{437C7070-49B0-44EA-A946-9A58B366BF71}">
      <dsp:nvSpPr>
        <dsp:cNvPr id="0" name=""/>
        <dsp:cNvSpPr/>
      </dsp:nvSpPr>
      <dsp:spPr>
        <a:xfrm>
          <a:off x="2141360" y="1299676"/>
          <a:ext cx="1391737" cy="1391737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2F52D3E4-BA42-44D9-99B2-1AD74FCCC79E}">
      <dsp:nvSpPr>
        <dsp:cNvPr id="0" name=""/>
        <dsp:cNvSpPr/>
      </dsp:nvSpPr>
      <dsp:spPr>
        <a:xfrm>
          <a:off x="389511" y="902553"/>
          <a:ext cx="1648628" cy="1159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6)If the water level is at 100%</a:t>
          </a:r>
          <a:r>
            <a:rPr lang="en-US" sz="1700" kern="1200">
              <a:latin typeface="Arial"/>
            </a:rPr>
            <a:t> there is sound of</a:t>
          </a:r>
          <a:r>
            <a:rPr lang="en-US" sz="1700" b="0" kern="1200">
              <a:latin typeface="Arial"/>
            </a:rPr>
            <a:t> </a:t>
          </a:r>
          <a:r>
            <a:rPr lang="en-US" sz="1700" b="1" kern="1200"/>
            <a:t> buzzer.</a:t>
          </a:r>
        </a:p>
      </dsp:txBody>
      <dsp:txXfrm>
        <a:off x="389511" y="902553"/>
        <a:ext cx="1648628" cy="1159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AF2E723D-76DA-48EA-876E-3B8B2A554D1E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2C6AC-FB2D-4F4C-8C35-1878924BCB8C}">
      <dsp:nvSpPr>
        <dsp:cNvPr id="0" name=""/>
        <dsp:cNvSpPr/>
      </dsp:nvSpPr>
      <dsp:spPr>
        <a:xfrm>
          <a:off x="0" y="0"/>
          <a:ext cx="9250640" cy="80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Designed to deal with the water level problem using basic logic </a:t>
          </a:r>
          <a:r>
            <a:rPr lang="en-US" sz="2200" kern="1200">
              <a:latin typeface="Arial"/>
            </a:rPr>
            <a:t>ICs.</a:t>
          </a:r>
        </a:p>
      </dsp:txBody>
      <dsp:txXfrm>
        <a:off x="23569" y="23569"/>
        <a:ext cx="8314306" cy="757564"/>
      </dsp:txXfrm>
    </dsp:sp>
    <dsp:sp modelId="{36FAABE7-1D55-44E7-B2DC-681797FF4C72}">
      <dsp:nvSpPr>
        <dsp:cNvPr id="0" name=""/>
        <dsp:cNvSpPr/>
      </dsp:nvSpPr>
      <dsp:spPr>
        <a:xfrm>
          <a:off x="774741" y="951012"/>
          <a:ext cx="9250640" cy="80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 Small in size</a:t>
          </a:r>
          <a:r>
            <a:rPr lang="en-US" sz="2200" kern="1200">
              <a:latin typeface="Arial"/>
            </a:rPr>
            <a:t> </a:t>
          </a:r>
        </a:p>
      </dsp:txBody>
      <dsp:txXfrm>
        <a:off x="798310" y="974581"/>
        <a:ext cx="7905704" cy="757564"/>
      </dsp:txXfrm>
    </dsp:sp>
    <dsp:sp modelId="{3A71E001-8BEA-4B7C-BD2D-15627C2FD929}">
      <dsp:nvSpPr>
        <dsp:cNvPr id="0" name=""/>
        <dsp:cNvSpPr/>
      </dsp:nvSpPr>
      <dsp:spPr>
        <a:xfrm>
          <a:off x="1537919" y="1902024"/>
          <a:ext cx="9250640" cy="80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 Can be used in factories, households , water storage tanks .</a:t>
          </a:r>
        </a:p>
      </dsp:txBody>
      <dsp:txXfrm>
        <a:off x="1561488" y="1925593"/>
        <a:ext cx="7917268" cy="757564"/>
      </dsp:txXfrm>
    </dsp:sp>
    <dsp:sp modelId="{5AE5F5DB-1B35-4DDF-B414-813932954AD9}">
      <dsp:nvSpPr>
        <dsp:cNvPr id="0" name=""/>
        <dsp:cNvSpPr/>
      </dsp:nvSpPr>
      <dsp:spPr>
        <a:xfrm>
          <a:off x="2312660" y="2853037"/>
          <a:ext cx="9250640" cy="804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Further modification can also </a:t>
          </a:r>
          <a:r>
            <a:rPr lang="en-US" sz="2200" kern="1200">
              <a:latin typeface="Arial"/>
            </a:rPr>
            <a:t>be mad it possible</a:t>
          </a:r>
          <a:r>
            <a:rPr lang="en-US" sz="2200" kern="1200"/>
            <a:t> </a:t>
          </a:r>
          <a:r>
            <a:rPr lang="en-US" sz="2200" kern="1200">
              <a:latin typeface="Arial"/>
            </a:rPr>
            <a:t>as</a:t>
          </a:r>
          <a:r>
            <a:rPr lang="en-US" sz="2200" kern="1200"/>
            <a:t> flood indicator. </a:t>
          </a:r>
        </a:p>
      </dsp:txBody>
      <dsp:txXfrm>
        <a:off x="2336229" y="2876606"/>
        <a:ext cx="7905704" cy="757564"/>
      </dsp:txXfrm>
    </dsp:sp>
    <dsp:sp modelId="{901B2A02-47F5-4DB3-9204-1890D7451E75}">
      <dsp:nvSpPr>
        <dsp:cNvPr id="0" name=""/>
        <dsp:cNvSpPr/>
      </dsp:nvSpPr>
      <dsp:spPr>
        <a:xfrm>
          <a:off x="8727583" y="616329"/>
          <a:ext cx="523056" cy="523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5271" y="616329"/>
        <a:ext cx="287680" cy="393600"/>
      </dsp:txXfrm>
    </dsp:sp>
    <dsp:sp modelId="{B35D5BBC-C56A-4441-B32B-F66A0C078386}">
      <dsp:nvSpPr>
        <dsp:cNvPr id="0" name=""/>
        <dsp:cNvSpPr/>
      </dsp:nvSpPr>
      <dsp:spPr>
        <a:xfrm>
          <a:off x="9502325" y="1567341"/>
          <a:ext cx="523056" cy="523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620013" y="1567341"/>
        <a:ext cx="287680" cy="393600"/>
      </dsp:txXfrm>
    </dsp:sp>
    <dsp:sp modelId="{E958AF7E-E218-4B47-BFFD-0134E4858DE9}">
      <dsp:nvSpPr>
        <dsp:cNvPr id="0" name=""/>
        <dsp:cNvSpPr/>
      </dsp:nvSpPr>
      <dsp:spPr>
        <a:xfrm>
          <a:off x="10265503" y="2518353"/>
          <a:ext cx="523056" cy="523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383191" y="2518353"/>
        <a:ext cx="287680" cy="393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41510-2946-442C-95C0-F65B2B3E46DB}">
      <dsp:nvSpPr>
        <dsp:cNvPr id="0" name=""/>
        <dsp:cNvSpPr/>
      </dsp:nvSpPr>
      <dsp:spPr>
        <a:xfrm>
          <a:off x="0" y="554"/>
          <a:ext cx="10058399" cy="129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2C6F-94DE-4FC9-8A05-3A47C073A7C5}">
      <dsp:nvSpPr>
        <dsp:cNvPr id="0" name=""/>
        <dsp:cNvSpPr/>
      </dsp:nvSpPr>
      <dsp:spPr>
        <a:xfrm>
          <a:off x="392421" y="292437"/>
          <a:ext cx="713493" cy="713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57314-A46C-4CF1-AEC6-7DE8EF85F858}">
      <dsp:nvSpPr>
        <dsp:cNvPr id="0" name=""/>
        <dsp:cNvSpPr/>
      </dsp:nvSpPr>
      <dsp:spPr>
        <a:xfrm>
          <a:off x="1498335" y="554"/>
          <a:ext cx="8560064" cy="129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93" tIns="137293" rIns="137293" bIns="1372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be further modified with automated on-off system .</a:t>
          </a:r>
        </a:p>
      </dsp:txBody>
      <dsp:txXfrm>
        <a:off x="1498335" y="554"/>
        <a:ext cx="8560064" cy="1297260"/>
      </dsp:txXfrm>
    </dsp:sp>
    <dsp:sp modelId="{31069429-B936-460F-9A14-A895814F4321}">
      <dsp:nvSpPr>
        <dsp:cNvPr id="0" name=""/>
        <dsp:cNvSpPr/>
      </dsp:nvSpPr>
      <dsp:spPr>
        <a:xfrm>
          <a:off x="0" y="1622129"/>
          <a:ext cx="10058399" cy="129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91879-EA1B-4D46-A036-079EC9BDA767}">
      <dsp:nvSpPr>
        <dsp:cNvPr id="0" name=""/>
        <dsp:cNvSpPr/>
      </dsp:nvSpPr>
      <dsp:spPr>
        <a:xfrm>
          <a:off x="392421" y="1914013"/>
          <a:ext cx="713493" cy="713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2FCA4-6F8C-4765-8496-9E283F384F71}">
      <dsp:nvSpPr>
        <dsp:cNvPr id="0" name=""/>
        <dsp:cNvSpPr/>
      </dsp:nvSpPr>
      <dsp:spPr>
        <a:xfrm>
          <a:off x="1498335" y="1622129"/>
          <a:ext cx="8560064" cy="129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93" tIns="137293" rIns="137293" bIns="137293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 The</a:t>
          </a:r>
          <a:r>
            <a:rPr lang="en-US" sz="2500" kern="1200"/>
            <a:t> water here can be a source of conductance .</a:t>
          </a:r>
        </a:p>
      </dsp:txBody>
      <dsp:txXfrm>
        <a:off x="1498335" y="1622129"/>
        <a:ext cx="8560064" cy="1297260"/>
      </dsp:txXfrm>
    </dsp:sp>
    <dsp:sp modelId="{D5322B4F-8BAA-4FE7-BA3E-68F1F573A182}">
      <dsp:nvSpPr>
        <dsp:cNvPr id="0" name=""/>
        <dsp:cNvSpPr/>
      </dsp:nvSpPr>
      <dsp:spPr>
        <a:xfrm>
          <a:off x="0" y="3243705"/>
          <a:ext cx="10058399" cy="129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7621B-D71B-4684-9597-096CF634A228}">
      <dsp:nvSpPr>
        <dsp:cNvPr id="0" name=""/>
        <dsp:cNvSpPr/>
      </dsp:nvSpPr>
      <dsp:spPr>
        <a:xfrm>
          <a:off x="392421" y="3535588"/>
          <a:ext cx="713493" cy="7134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6017B-E412-47F9-8863-BBD1ACC05678}">
      <dsp:nvSpPr>
        <dsp:cNvPr id="0" name=""/>
        <dsp:cNvSpPr/>
      </dsp:nvSpPr>
      <dsp:spPr>
        <a:xfrm>
          <a:off x="1498335" y="3243705"/>
          <a:ext cx="8560064" cy="129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293" tIns="137293" rIns="137293" bIns="1372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BJTs are used then this characteristics of water will be used to switch on /off these as switches . </a:t>
          </a:r>
        </a:p>
      </dsp:txBody>
      <dsp:txXfrm>
        <a:off x="1498335" y="3243705"/>
        <a:ext cx="8560064" cy="1297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893"/>
          <a:ext cx="10058399" cy="702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Summary</a:t>
          </a:r>
        </a:p>
      </dsp:txBody>
      <dsp:txXfrm>
        <a:off x="34269" y="35162"/>
        <a:ext cx="9989861" cy="633462"/>
      </dsp:txXfrm>
    </dsp:sp>
    <dsp:sp modelId="{37B5458E-473F-486B-B458-66591B347782}">
      <dsp:nvSpPr>
        <dsp:cNvPr id="0" name=""/>
        <dsp:cNvSpPr/>
      </dsp:nvSpPr>
      <dsp:spPr>
        <a:xfrm>
          <a:off x="0" y="789293"/>
          <a:ext cx="10058399" cy="702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</a:p>
      </dsp:txBody>
      <dsp:txXfrm>
        <a:off x="34269" y="823562"/>
        <a:ext cx="9989861" cy="633462"/>
      </dsp:txXfrm>
    </dsp:sp>
    <dsp:sp modelId="{DE097859-5A11-4876-ABDC-53BE8D492093}">
      <dsp:nvSpPr>
        <dsp:cNvPr id="0" name=""/>
        <dsp:cNvSpPr/>
      </dsp:nvSpPr>
      <dsp:spPr>
        <a:xfrm>
          <a:off x="0" y="1577693"/>
          <a:ext cx="10058399" cy="702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Technical Details of Design</a:t>
          </a:r>
        </a:p>
      </dsp:txBody>
      <dsp:txXfrm>
        <a:off x="34269" y="1611962"/>
        <a:ext cx="9989861" cy="633462"/>
      </dsp:txXfrm>
    </dsp:sp>
    <dsp:sp modelId="{B1896AFD-4E7A-4664-B756-8A776AF54679}">
      <dsp:nvSpPr>
        <dsp:cNvPr id="0" name=""/>
        <dsp:cNvSpPr/>
      </dsp:nvSpPr>
      <dsp:spPr>
        <a:xfrm>
          <a:off x="0" y="2366093"/>
          <a:ext cx="10058399" cy="702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/>
            </a:rPr>
            <a:t>Limitations and Practical</a:t>
          </a:r>
          <a:r>
            <a:rPr lang="en-US" sz="3000" kern="1200"/>
            <a:t> Considerations</a:t>
          </a:r>
        </a:p>
      </dsp:txBody>
      <dsp:txXfrm>
        <a:off x="34269" y="2400362"/>
        <a:ext cx="9989861" cy="633462"/>
      </dsp:txXfrm>
    </dsp:sp>
    <dsp:sp modelId="{733AC3BE-5D73-41C0-AA44-65F8BBF973C9}">
      <dsp:nvSpPr>
        <dsp:cNvPr id="0" name=""/>
        <dsp:cNvSpPr/>
      </dsp:nvSpPr>
      <dsp:spPr>
        <a:xfrm>
          <a:off x="0" y="3154493"/>
          <a:ext cx="10058399" cy="702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Reflection on Individual and Teamwork</a:t>
          </a:r>
        </a:p>
      </dsp:txBody>
      <dsp:txXfrm>
        <a:off x="34269" y="3188762"/>
        <a:ext cx="9989861" cy="633462"/>
      </dsp:txXfrm>
    </dsp:sp>
    <dsp:sp modelId="{27EA81C7-4534-411F-A83B-9455757B4A4A}">
      <dsp:nvSpPr>
        <dsp:cNvPr id="0" name=""/>
        <dsp:cNvSpPr/>
      </dsp:nvSpPr>
      <dsp:spPr>
        <a:xfrm>
          <a:off x="0" y="3942893"/>
          <a:ext cx="10058399" cy="702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Acknowledgement and References</a:t>
          </a:r>
        </a:p>
      </dsp:txBody>
      <dsp:txXfrm>
        <a:off x="34269" y="3977162"/>
        <a:ext cx="9989861" cy="633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CAA0E-4BC9-4AD7-8B2E-497664F83790}">
      <dsp:nvSpPr>
        <dsp:cNvPr id="0" name=""/>
        <dsp:cNvSpPr/>
      </dsp:nvSpPr>
      <dsp:spPr>
        <a:xfrm>
          <a:off x="0" y="227"/>
          <a:ext cx="10910047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Components used :</a:t>
          </a:r>
          <a:endParaRPr lang="en-US" sz="3100" kern="1200"/>
        </a:p>
      </dsp:txBody>
      <dsp:txXfrm>
        <a:off x="35411" y="35638"/>
        <a:ext cx="10839225" cy="654577"/>
      </dsp:txXfrm>
    </dsp:sp>
    <dsp:sp modelId="{57AF372E-401D-443A-B328-EE2D742C2053}">
      <dsp:nvSpPr>
        <dsp:cNvPr id="0" name=""/>
        <dsp:cNvSpPr/>
      </dsp:nvSpPr>
      <dsp:spPr>
        <a:xfrm>
          <a:off x="0" y="814907"/>
          <a:ext cx="10910047" cy="725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1) 7404 Ics</a:t>
          </a:r>
        </a:p>
      </dsp:txBody>
      <dsp:txXfrm>
        <a:off x="35411" y="850318"/>
        <a:ext cx="10839225" cy="654577"/>
      </dsp:txXfrm>
    </dsp:sp>
    <dsp:sp modelId="{20CAA8E3-B7D3-46BB-9C69-4AF816CF11B1}">
      <dsp:nvSpPr>
        <dsp:cNvPr id="0" name=""/>
        <dsp:cNvSpPr/>
      </dsp:nvSpPr>
      <dsp:spPr>
        <a:xfrm>
          <a:off x="0" y="1629587"/>
          <a:ext cx="10910047" cy="7253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2)7408 </a:t>
          </a:r>
          <a:r>
            <a:rPr lang="en-US" sz="3100" kern="1200" err="1"/>
            <a:t>Ics</a:t>
          </a:r>
          <a:r>
            <a:rPr lang="en-US" sz="3100" kern="1200">
              <a:latin typeface="Arial"/>
            </a:rPr>
            <a:t> </a:t>
          </a:r>
          <a:endParaRPr lang="en-US" sz="3100" kern="1200"/>
        </a:p>
      </dsp:txBody>
      <dsp:txXfrm>
        <a:off x="35411" y="1664998"/>
        <a:ext cx="10839225" cy="654577"/>
      </dsp:txXfrm>
    </dsp:sp>
    <dsp:sp modelId="{3FA857FD-B74D-45F9-B2A5-4C4EF9C6D59E}">
      <dsp:nvSpPr>
        <dsp:cNvPr id="0" name=""/>
        <dsp:cNvSpPr/>
      </dsp:nvSpPr>
      <dsp:spPr>
        <a:xfrm>
          <a:off x="0" y="2444267"/>
          <a:ext cx="10910047" cy="7253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3) </a:t>
          </a:r>
          <a:r>
            <a:rPr lang="en-US" sz="3100" kern="1200" err="1"/>
            <a:t>Testube</a:t>
          </a:r>
          <a:r>
            <a:rPr lang="en-US" sz="3100" kern="1200">
              <a:latin typeface="Arial"/>
            </a:rPr>
            <a:t> </a:t>
          </a:r>
          <a:endParaRPr lang="en-US" sz="3100" kern="1200"/>
        </a:p>
      </dsp:txBody>
      <dsp:txXfrm>
        <a:off x="35411" y="2479678"/>
        <a:ext cx="10839225" cy="654577"/>
      </dsp:txXfrm>
    </dsp:sp>
    <dsp:sp modelId="{8A04C940-5D9C-4E3F-A9D9-22C2F1BC5921}">
      <dsp:nvSpPr>
        <dsp:cNvPr id="0" name=""/>
        <dsp:cNvSpPr/>
      </dsp:nvSpPr>
      <dsp:spPr>
        <a:xfrm>
          <a:off x="0" y="3258947"/>
          <a:ext cx="10910047" cy="72539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4)Wires</a:t>
          </a:r>
        </a:p>
      </dsp:txBody>
      <dsp:txXfrm>
        <a:off x="35411" y="3294358"/>
        <a:ext cx="10839225" cy="654577"/>
      </dsp:txXfrm>
    </dsp:sp>
    <dsp:sp modelId="{F80C5AAE-21FA-4C08-BB74-C61FD414B3C1}">
      <dsp:nvSpPr>
        <dsp:cNvPr id="0" name=""/>
        <dsp:cNvSpPr/>
      </dsp:nvSpPr>
      <dsp:spPr>
        <a:xfrm>
          <a:off x="0" y="4073627"/>
          <a:ext cx="10910047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5) Seven segment display.</a:t>
          </a:r>
        </a:p>
      </dsp:txBody>
      <dsp:txXfrm>
        <a:off x="35411" y="4109038"/>
        <a:ext cx="10839225" cy="6545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59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Summary</a:t>
          </a:r>
        </a:p>
      </dsp:txBody>
      <dsp:txXfrm>
        <a:off x="28557" y="87950"/>
        <a:ext cx="10001285" cy="527886"/>
      </dsp:txXfrm>
    </dsp:sp>
    <dsp:sp modelId="{37B5458E-473F-486B-B458-66591B347782}">
      <dsp:nvSpPr>
        <dsp:cNvPr id="0" name=""/>
        <dsp:cNvSpPr/>
      </dsp:nvSpPr>
      <dsp:spPr>
        <a:xfrm>
          <a:off x="0" y="716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28557" y="744950"/>
        <a:ext cx="10001285" cy="527886"/>
      </dsp:txXfrm>
    </dsp:sp>
    <dsp:sp modelId="{DE097859-5A11-4876-ABDC-53BE8D492093}">
      <dsp:nvSpPr>
        <dsp:cNvPr id="0" name=""/>
        <dsp:cNvSpPr/>
      </dsp:nvSpPr>
      <dsp:spPr>
        <a:xfrm>
          <a:off x="0" y="1373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Technical Details of Design</a:t>
          </a:r>
        </a:p>
      </dsp:txBody>
      <dsp:txXfrm>
        <a:off x="28557" y="1401950"/>
        <a:ext cx="10001285" cy="527886"/>
      </dsp:txXfrm>
    </dsp:sp>
    <dsp:sp modelId="{80259FA9-8C5F-4B2B-8813-3F5C100B8BF0}">
      <dsp:nvSpPr>
        <dsp:cNvPr id="0" name=""/>
        <dsp:cNvSpPr/>
      </dsp:nvSpPr>
      <dsp:spPr>
        <a:xfrm>
          <a:off x="0" y="2030393"/>
          <a:ext cx="10058399" cy="5850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Demonstration</a:t>
          </a:r>
        </a:p>
      </dsp:txBody>
      <dsp:txXfrm>
        <a:off x="28557" y="2058950"/>
        <a:ext cx="10001285" cy="527886"/>
      </dsp:txXfrm>
    </dsp:sp>
    <dsp:sp modelId="{B1896AFD-4E7A-4664-B756-8A776AF54679}">
      <dsp:nvSpPr>
        <dsp:cNvPr id="0" name=""/>
        <dsp:cNvSpPr/>
      </dsp:nvSpPr>
      <dsp:spPr>
        <a:xfrm>
          <a:off x="0" y="2687393"/>
          <a:ext cx="10058399" cy="585000"/>
        </a:xfrm>
        <a:prstGeom prst="roundRect">
          <a:avLst/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</a:rPr>
            <a:t>Limitations and Practical</a:t>
          </a:r>
          <a:r>
            <a:rPr lang="en-US" sz="2500" kern="1200"/>
            <a:t> Considerations</a:t>
          </a:r>
        </a:p>
      </dsp:txBody>
      <dsp:txXfrm>
        <a:off x="28557" y="2715950"/>
        <a:ext cx="10001285" cy="527886"/>
      </dsp:txXfrm>
    </dsp:sp>
    <dsp:sp modelId="{733AC3BE-5D73-41C0-AA44-65F8BBF973C9}">
      <dsp:nvSpPr>
        <dsp:cNvPr id="0" name=""/>
        <dsp:cNvSpPr/>
      </dsp:nvSpPr>
      <dsp:spPr>
        <a:xfrm>
          <a:off x="0" y="3344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Reflection on Individual and Teamwork</a:t>
          </a:r>
        </a:p>
      </dsp:txBody>
      <dsp:txXfrm>
        <a:off x="28557" y="3372950"/>
        <a:ext cx="10001285" cy="527886"/>
      </dsp:txXfrm>
    </dsp:sp>
    <dsp:sp modelId="{27EA81C7-4534-411F-A83B-9455757B4A4A}">
      <dsp:nvSpPr>
        <dsp:cNvPr id="0" name=""/>
        <dsp:cNvSpPr/>
      </dsp:nvSpPr>
      <dsp:spPr>
        <a:xfrm>
          <a:off x="0" y="4001393"/>
          <a:ext cx="10058399" cy="58500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Acknowledgement and References</a:t>
          </a:r>
        </a:p>
      </dsp:txBody>
      <dsp:txXfrm>
        <a:off x="28557" y="4029950"/>
        <a:ext cx="10001285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02/28/2023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304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Digital Electronics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uly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202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Level-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Term-I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Section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BD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Engineering and Technology</a:t>
            </a:r>
            <a:endParaRPr lang="en-GB" sz="18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Electrical and Electronic Engineering</a:t>
            </a:r>
            <a:endParaRPr lang="en-B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dus7yexIbQ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vishalprasad/Water-Level-Controller-using-8051-Microcontroller" TargetMode="External"/><Relationship Id="rId2" Type="http://schemas.openxmlformats.org/officeDocument/2006/relationships/hyperlink" Target="https://www.circuitstoday.com/water-level-controller-using-arduin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476576-118E-CCC6-CFBA-8629FD915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 r="1803" b="30666"/>
          <a:stretch/>
        </p:blipFill>
        <p:spPr>
          <a:xfrm>
            <a:off x="-377" y="1595172"/>
            <a:ext cx="12187612" cy="4371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940" y="1775977"/>
            <a:ext cx="9068586" cy="1535823"/>
          </a:xfrm>
        </p:spPr>
        <p:txBody>
          <a:bodyPr/>
          <a:lstStyle/>
          <a:p>
            <a:r>
              <a:rPr lang="en-US" sz="3200" cap="none">
                <a:highlight>
                  <a:srgbClr val="C0C0C0"/>
                </a:highlight>
                <a:latin typeface="Arial Black"/>
              </a:rPr>
              <a:t>Water Level Indicator Using 74 Series IC and 7 Segment Display</a:t>
            </a:r>
            <a:endParaRPr lang="en-BD" sz="3200" cap="none">
              <a:highlight>
                <a:srgbClr val="C0C0C0"/>
              </a:highlight>
              <a:latin typeface="Arial Black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0DBAF-7D79-1641-9F57-35E40E2F3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1175" y="5326165"/>
            <a:ext cx="2350475" cy="885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err="1">
                <a:highlight>
                  <a:srgbClr val="00FFFF"/>
                </a:highlight>
                <a:latin typeface="Arial"/>
                <a:cs typeface="Arial"/>
              </a:rPr>
              <a:t>Moytri</a:t>
            </a:r>
            <a:r>
              <a:rPr lang="en-US" sz="1200">
                <a:highlight>
                  <a:srgbClr val="00FFFF"/>
                </a:highlight>
                <a:latin typeface="Arial"/>
                <a:cs typeface="Arial"/>
              </a:rPr>
              <a:t> Ghosal</a:t>
            </a:r>
          </a:p>
          <a:p>
            <a:r>
              <a:rPr lang="en-BD" sz="2000">
                <a:highlight>
                  <a:srgbClr val="00FFFF"/>
                </a:highlight>
                <a:latin typeface="Arial"/>
                <a:cs typeface="Arial"/>
              </a:rPr>
              <a:t>1</a:t>
            </a:r>
            <a:r>
              <a:rPr lang="en-US" sz="2000">
                <a:highlight>
                  <a:srgbClr val="00FFFF"/>
                </a:highlight>
                <a:latin typeface="Arial"/>
                <a:cs typeface="Arial"/>
              </a:rPr>
              <a:t>806167</a:t>
            </a:r>
            <a:endParaRPr lang="en-BD" sz="2000">
              <a:highlight>
                <a:srgbClr val="00FFFF"/>
              </a:highlight>
              <a:latin typeface="Arial"/>
              <a:cs typeface="Arial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3D65FC9-0D80-444D-8239-028EF0E63ED0}"/>
              </a:ext>
            </a:extLst>
          </p:cNvPr>
          <p:cNvSpPr txBox="1">
            <a:spLocks/>
          </p:cNvSpPr>
          <p:nvPr/>
        </p:nvSpPr>
        <p:spPr>
          <a:xfrm>
            <a:off x="3863924" y="5326165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highlight>
                  <a:srgbClr val="00FFFF"/>
                </a:highlight>
              </a:rPr>
              <a:t>Sandipa Chowdhury</a:t>
            </a:r>
            <a:endParaRPr lang="en-US" sz="1200">
              <a:highlight>
                <a:srgbClr val="00FFFF"/>
              </a:highlight>
              <a:cs typeface="Arial"/>
            </a:endParaRPr>
          </a:p>
          <a:p>
            <a:r>
              <a:rPr lang="en-BD" sz="2000">
                <a:highlight>
                  <a:srgbClr val="00FFFF"/>
                </a:highlight>
              </a:rPr>
              <a:t>1</a:t>
            </a:r>
            <a:r>
              <a:rPr lang="en-US" sz="2000">
                <a:highlight>
                  <a:srgbClr val="00FFFF"/>
                </a:highlight>
              </a:rPr>
              <a:t>806168</a:t>
            </a:r>
            <a:endParaRPr lang="en-BD" sz="2000">
              <a:highlight>
                <a:srgbClr val="00FFFF"/>
              </a:highlight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85C57D-A765-0B46-AE76-AD4244F426AB}"/>
              </a:ext>
            </a:extLst>
          </p:cNvPr>
          <p:cNvSpPr txBox="1">
            <a:spLocks/>
          </p:cNvSpPr>
          <p:nvPr/>
        </p:nvSpPr>
        <p:spPr>
          <a:xfrm>
            <a:off x="6117109" y="5333200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highlight>
                  <a:srgbClr val="00FFFF"/>
                </a:highlight>
              </a:rPr>
              <a:t>Sudipto Pramanik</a:t>
            </a:r>
            <a:endParaRPr lang="en-US" sz="1200">
              <a:highlight>
                <a:srgbClr val="00FFFF"/>
              </a:highlight>
              <a:cs typeface="Arial"/>
            </a:endParaRPr>
          </a:p>
          <a:p>
            <a:r>
              <a:rPr lang="en-BD" sz="2000">
                <a:highlight>
                  <a:srgbClr val="00FFFF"/>
                </a:highlight>
              </a:rPr>
              <a:t>1</a:t>
            </a:r>
            <a:r>
              <a:rPr lang="en-US" sz="2000">
                <a:highlight>
                  <a:srgbClr val="00FFFF"/>
                </a:highlight>
              </a:rPr>
              <a:t>806172</a:t>
            </a:r>
            <a:endParaRPr lang="en-BD" sz="2000">
              <a:highlight>
                <a:srgbClr val="00FFFF"/>
              </a:highligh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A885CF-D2B7-2D4F-9C5B-F2B757DB520C}"/>
              </a:ext>
            </a:extLst>
          </p:cNvPr>
          <p:cNvSpPr txBox="1">
            <a:spLocks/>
          </p:cNvSpPr>
          <p:nvPr/>
        </p:nvSpPr>
        <p:spPr>
          <a:xfrm>
            <a:off x="8490051" y="5323751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highlight>
                  <a:srgbClr val="00FFFF"/>
                </a:highlight>
              </a:rPr>
              <a:t>Tusher</a:t>
            </a:r>
            <a:r>
              <a:rPr lang="en-US" sz="1200">
                <a:highlight>
                  <a:srgbClr val="00FFFF"/>
                </a:highlight>
              </a:rPr>
              <a:t> Karmakar</a:t>
            </a:r>
            <a:endParaRPr lang="en-US" sz="1200">
              <a:highlight>
                <a:srgbClr val="00FFFF"/>
              </a:highlight>
              <a:cs typeface="Arial"/>
            </a:endParaRPr>
          </a:p>
          <a:p>
            <a:r>
              <a:rPr lang="en-BD" sz="2000">
                <a:highlight>
                  <a:srgbClr val="00FFFF"/>
                </a:highlight>
              </a:rPr>
              <a:t>1</a:t>
            </a:r>
            <a:r>
              <a:rPr lang="en-US" sz="2000">
                <a:highlight>
                  <a:srgbClr val="00FFFF"/>
                </a:highlight>
              </a:rPr>
              <a:t>806174</a:t>
            </a:r>
            <a:endParaRPr lang="en-BD" sz="2000">
              <a:highlight>
                <a:srgbClr val="00FFFF"/>
              </a:highligh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4259003" y="3461789"/>
            <a:ext cx="3892220" cy="421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sz="1800" cap="small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Submitted by – Group </a:t>
            </a:r>
            <a:r>
              <a:rPr lang="en-US" sz="1800" cap="small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000080"/>
                </a:highlight>
              </a:rPr>
              <a:t>C2.04</a:t>
            </a:r>
            <a:endParaRPr lang="en-BD" sz="1800" cap="small">
              <a:solidFill>
                <a:schemeClr val="tx2">
                  <a:lumMod val="20000"/>
                  <a:lumOff val="80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74ABDA-11C0-7C43-8041-3445AA68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697" y="6537645"/>
            <a:ext cx="2111881" cy="228600"/>
          </a:xfrm>
        </p:spPr>
        <p:txBody>
          <a:bodyPr/>
          <a:lstStyle/>
          <a:p>
            <a:fld id="{E9C29D53-9981-884B-B5B6-B5743DF81FD1}" type="slidenum">
              <a:rPr lang="en-BD" smtClean="0"/>
              <a:t>1</a:t>
            </a:fld>
            <a:endParaRPr lang="en-BD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/>
          <a:stretch/>
        </p:blipFill>
        <p:spPr>
          <a:xfrm>
            <a:off x="2121665" y="3958046"/>
            <a:ext cx="1198575" cy="13751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03" y="3939520"/>
            <a:ext cx="1330402" cy="13304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t="12906" r="6961" b="-12906"/>
          <a:stretch/>
        </p:blipFill>
        <p:spPr>
          <a:xfrm>
            <a:off x="6459980" y="3890312"/>
            <a:ext cx="1596544" cy="15858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2" t="9957" r="15940"/>
          <a:stretch/>
        </p:blipFill>
        <p:spPr>
          <a:xfrm>
            <a:off x="8940299" y="3977098"/>
            <a:ext cx="1457735" cy="12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21" y="359073"/>
            <a:ext cx="10058400" cy="72900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3.1 </a:t>
            </a:r>
            <a:r>
              <a:rPr lang="en-US" sz="3600">
                <a:latin typeface="Arial"/>
                <a:cs typeface="Arial"/>
              </a:rPr>
              <a:t>Design</a:t>
            </a:r>
            <a:r>
              <a:rPr lang="en-US">
                <a:latin typeface="Arial"/>
                <a:cs typeface="Arial"/>
              </a:rPr>
              <a:t>: Circuit Diagram(simulation)</a:t>
            </a:r>
            <a:endParaRPr lang="en-BD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10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7847-EFF5-9936-34C1-7317156A965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1806172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  <p:pic>
        <p:nvPicPr>
          <p:cNvPr id="11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7" y="1350046"/>
            <a:ext cx="7563295" cy="50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Design: </a:t>
            </a:r>
            <a:r>
              <a:rPr lang="en-BD"/>
              <a:t>Methods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EF2F6C6-48E2-175C-12BE-EB0B410B17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282177"/>
              </p:ext>
            </p:extLst>
          </p:nvPr>
        </p:nvGraphicFramePr>
        <p:xfrm>
          <a:off x="584947" y="1258197"/>
          <a:ext cx="10910047" cy="4799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11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98CFC-581F-2C4F-57A4-5892CF555A9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1806172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264217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A125-D7D2-B925-25DF-584CAC05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47" y="200922"/>
            <a:ext cx="10058400" cy="729006"/>
          </a:xfrm>
        </p:spPr>
        <p:txBody>
          <a:bodyPr>
            <a:normAutofit/>
          </a:bodyPr>
          <a:lstStyle/>
          <a:p>
            <a:r>
              <a:rPr lang="en-US" sz="3600" err="1">
                <a:latin typeface="Arial"/>
                <a:cs typeface="Arial"/>
              </a:rPr>
              <a:t>Design:Methods</a:t>
            </a:r>
            <a:r>
              <a:rPr lang="en-US" sz="3600">
                <a:latin typeface="Arial"/>
                <a:cs typeface="Arial"/>
              </a:rPr>
              <a:t>(When Tank Is Empty)</a:t>
            </a:r>
            <a:endParaRPr lang="en-US" sz="3600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EE17E5-8316-C25A-423F-5FF10657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179" y="1176373"/>
            <a:ext cx="7812067" cy="52172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4ACEC-A2E5-89B0-F0E8-9CA31659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2EFE2-0EF1-9654-717E-9AF1D3F3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C00FF-E72F-0429-9531-946B91B7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6537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B469-254A-C4D3-46F1-338FA4F9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latin typeface="Arial"/>
                <a:cs typeface="Arial"/>
              </a:rPr>
              <a:t>Design:Methods</a:t>
            </a:r>
            <a:r>
              <a:rPr lang="en-US" sz="3600">
                <a:latin typeface="Arial"/>
                <a:cs typeface="Arial"/>
              </a:rPr>
              <a:t>(When Tank Is LOW)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88CB-683A-A402-21D0-0A541047D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>
              <a:buClr>
                <a:srgbClr val="262626"/>
              </a:buClr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ABA26-1D6B-81A2-8EE9-0255E0B9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C0AC7-64D4-7064-6269-0EE45978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F8DC-3A7C-79C2-ED69-22E048BF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A756B9E-8108-BCDA-9A0C-78A5D705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57" y="1380632"/>
            <a:ext cx="7183882" cy="50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1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6E1-9036-7C52-3FBC-A2DA27E9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356" y="346825"/>
            <a:ext cx="10058400" cy="729006"/>
          </a:xfrm>
        </p:spPr>
        <p:txBody>
          <a:bodyPr>
            <a:normAutofit/>
          </a:bodyPr>
          <a:lstStyle/>
          <a:p>
            <a:r>
              <a:rPr lang="en-US" sz="3600" err="1">
                <a:latin typeface="Arial"/>
                <a:cs typeface="Arial"/>
              </a:rPr>
              <a:t>Design:Methods</a:t>
            </a:r>
            <a:r>
              <a:rPr lang="en-US" sz="3600">
                <a:latin typeface="Arial"/>
                <a:cs typeface="Arial"/>
              </a:rPr>
              <a:t>(When Tank Is High)</a:t>
            </a: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00F657A-CD7E-2452-7012-DB913979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227" y="1264961"/>
            <a:ext cx="7344071" cy="51482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7D421-5920-8BF7-974C-F039D44C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981E-424B-96EE-502B-6905DE08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0CB44-1532-69B4-375E-FA7273E7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7482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3652-5BAC-4221-20B6-52884550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7" y="304492"/>
            <a:ext cx="10058400" cy="729006"/>
          </a:xfrm>
        </p:spPr>
        <p:txBody>
          <a:bodyPr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Design:Methods(When Tank Is Full)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72B9F3-13E8-2F96-10A4-B22CA2466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470" y="1225410"/>
            <a:ext cx="7430615" cy="5077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2BD90-38D0-7C1F-AF84-74113F5F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E728-D4F5-EEAE-28F8-A9284C41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5090-B46D-A853-48C4-F07F6EC2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0028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EA6-ECCD-F0C1-644C-30F01568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34" y="287186"/>
            <a:ext cx="10058400" cy="729006"/>
          </a:xfrm>
        </p:spPr>
        <p:txBody>
          <a:bodyPr>
            <a:normAutofit/>
          </a:bodyPr>
          <a:lstStyle/>
          <a:p>
            <a:r>
              <a:rPr lang="en-US" sz="3600" err="1">
                <a:latin typeface="Arial"/>
                <a:cs typeface="Arial"/>
              </a:rPr>
              <a:t>Design:Methods</a:t>
            </a:r>
            <a:r>
              <a:rPr lang="en-US" sz="3600">
                <a:latin typeface="Arial"/>
                <a:cs typeface="Arial"/>
              </a:rPr>
              <a:t>(When Tank Is Overflowed)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AEA24-1CFB-AD66-50F9-AA27A34D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532C4-2B16-DAE2-CA31-598E37B1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2CBF-BC2F-D3B6-498F-2F62E492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16</a:t>
            </a:fld>
            <a:endParaRPr lang="en-BD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A0257C9C-09D2-F82E-B1EB-FA275865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39" y="1260553"/>
            <a:ext cx="8019689" cy="51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0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3.4.1 Implementation: Photo </a:t>
            </a:r>
            <a:r>
              <a:rPr lang="en-US" err="1">
                <a:latin typeface="Arial"/>
                <a:cs typeface="Arial"/>
              </a:rPr>
              <a:t>Gallary</a:t>
            </a:r>
            <a:endParaRPr lang="en-BD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CD3A-D4B0-7B41-958D-971CA04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latin typeface="Arial"/>
              <a:cs typeface="Arial"/>
            </a:endParaRPr>
          </a:p>
          <a:p>
            <a:pPr marL="0" indent="0">
              <a:buNone/>
            </a:pPr>
            <a:endParaRPr lang="en-BD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92FCA-9F88-DE24-2D11-E2FF4AD3032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1806172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/>
          <a:stretch/>
        </p:blipFill>
        <p:spPr>
          <a:xfrm>
            <a:off x="3106392" y="4393474"/>
            <a:ext cx="3059277" cy="1901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3474"/>
            <a:ext cx="3069771" cy="19463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 r="1803" b="30666"/>
          <a:stretch/>
        </p:blipFill>
        <p:spPr>
          <a:xfrm>
            <a:off x="4801660" y="1595172"/>
            <a:ext cx="3532443" cy="256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5"/>
          <a:stretch/>
        </p:blipFill>
        <p:spPr>
          <a:xfrm>
            <a:off x="6278881" y="4393474"/>
            <a:ext cx="2525485" cy="1901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5" r="20092" b="4180"/>
          <a:stretch/>
        </p:blipFill>
        <p:spPr>
          <a:xfrm>
            <a:off x="8917578" y="4400003"/>
            <a:ext cx="3047999" cy="18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3783-8272-F1C2-3CE8-DF40292E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3.4.2 </a:t>
            </a:r>
            <a:r>
              <a:rPr lang="en-US" sz="3600" err="1">
                <a:latin typeface="Arial"/>
                <a:cs typeface="Arial"/>
              </a:rPr>
              <a:t>Design:PCB</a:t>
            </a:r>
            <a:r>
              <a:rPr lang="en-US" sz="3600">
                <a:latin typeface="Arial"/>
                <a:cs typeface="Arial"/>
              </a:rPr>
              <a:t> Layout and 3d rendering</a:t>
            </a:r>
            <a:endParaRPr lang="en-US" sz="36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9762D9B-535E-D8DD-C086-B406BE086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13" y="1421633"/>
            <a:ext cx="6423042" cy="49009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D10F-84B1-7C50-59C8-06AFDCB5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5CE5-27CA-1D75-3522-238407FF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20D9-7C5C-B99C-AE2D-D0D5F301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9912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12D6056-55B9-B6BB-C9AA-C72C2BBF1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413" y="721909"/>
            <a:ext cx="6848356" cy="54102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337" y="6307672"/>
            <a:ext cx="228600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  <a:latin typeface="+mn-lt"/>
              </a:rPr>
              <a:t>EEE 304 (2022) – Final Project Group C2-04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+mj-lt"/>
                <a:cs typeface="+mn-cs"/>
              </a:rPr>
              <a:t>3.5 Simulation Results / Bench 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6C0C1-621F-E056-4A53-0C0EC105CA55}"/>
              </a:ext>
            </a:extLst>
          </p:cNvPr>
          <p:cNvSpPr txBox="1"/>
          <p:nvPr/>
        </p:nvSpPr>
        <p:spPr>
          <a:xfrm>
            <a:off x="643337" y="2184036"/>
            <a:ext cx="2888439" cy="3869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i="1">
                <a:solidFill>
                  <a:srgbClr val="FFFFFF"/>
                </a:solidFill>
              </a:rPr>
              <a:t>Presented by: 1806172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6500" y="6307672"/>
            <a:ext cx="5286646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Water Level Inductor Using 74 Series IC and 7 Segment Display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4574" y="6307672"/>
            <a:ext cx="64008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9C29D53-9981-884B-B5B6-B5743DF81FD1}" type="slidenum"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E996D0-7724-2BEF-C965-9542F68D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" y="3736041"/>
            <a:ext cx="3863787" cy="30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/>
              <a:t>Outline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70546" y="1493520"/>
            <a:ext cx="10050907" cy="4541520"/>
            <a:chOff x="1070546" y="1493520"/>
            <a:chExt cx="10050907" cy="4541520"/>
          </a:xfrm>
        </p:grpSpPr>
        <p:sp>
          <p:nvSpPr>
            <p:cNvPr id="14" name="Right Arrow 13"/>
            <p:cNvSpPr/>
            <p:nvPr/>
          </p:nvSpPr>
          <p:spPr>
            <a:xfrm>
              <a:off x="1821179" y="1493520"/>
              <a:ext cx="8549640" cy="4541520"/>
            </a:xfrm>
            <a:prstGeom prst="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1070546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rgbClr val="ED7D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Summary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759858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Introduction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449170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Design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138482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Implementation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827795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rgbClr val="0432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Analysis and Evaluation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9517107" y="2855976"/>
              <a:ext cx="1604346" cy="1816608"/>
            </a:xfrm>
            <a:custGeom>
              <a:avLst/>
              <a:gdLst>
                <a:gd name="connsiteX0" fmla="*/ 0 w 1604346"/>
                <a:gd name="connsiteY0" fmla="*/ 267396 h 1816608"/>
                <a:gd name="connsiteX1" fmla="*/ 267396 w 1604346"/>
                <a:gd name="connsiteY1" fmla="*/ 0 h 1816608"/>
                <a:gd name="connsiteX2" fmla="*/ 1336950 w 1604346"/>
                <a:gd name="connsiteY2" fmla="*/ 0 h 1816608"/>
                <a:gd name="connsiteX3" fmla="*/ 1604346 w 1604346"/>
                <a:gd name="connsiteY3" fmla="*/ 267396 h 1816608"/>
                <a:gd name="connsiteX4" fmla="*/ 1604346 w 1604346"/>
                <a:gd name="connsiteY4" fmla="*/ 1549212 h 1816608"/>
                <a:gd name="connsiteX5" fmla="*/ 1336950 w 1604346"/>
                <a:gd name="connsiteY5" fmla="*/ 1816608 h 1816608"/>
                <a:gd name="connsiteX6" fmla="*/ 267396 w 1604346"/>
                <a:gd name="connsiteY6" fmla="*/ 1816608 h 1816608"/>
                <a:gd name="connsiteX7" fmla="*/ 0 w 1604346"/>
                <a:gd name="connsiteY7" fmla="*/ 1549212 h 1816608"/>
                <a:gd name="connsiteX8" fmla="*/ 0 w 1604346"/>
                <a:gd name="connsiteY8" fmla="*/ 267396 h 181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346" h="1816608">
                  <a:moveTo>
                    <a:pt x="0" y="267396"/>
                  </a:moveTo>
                  <a:cubicBezTo>
                    <a:pt x="0" y="119717"/>
                    <a:pt x="119717" y="0"/>
                    <a:pt x="267396" y="0"/>
                  </a:cubicBezTo>
                  <a:lnTo>
                    <a:pt x="1336950" y="0"/>
                  </a:lnTo>
                  <a:cubicBezTo>
                    <a:pt x="1484629" y="0"/>
                    <a:pt x="1604346" y="119717"/>
                    <a:pt x="1604346" y="267396"/>
                  </a:cubicBezTo>
                  <a:lnTo>
                    <a:pt x="1604346" y="1549212"/>
                  </a:lnTo>
                  <a:cubicBezTo>
                    <a:pt x="1604346" y="1696891"/>
                    <a:pt x="1484629" y="1816608"/>
                    <a:pt x="1336950" y="1816608"/>
                  </a:cubicBezTo>
                  <a:lnTo>
                    <a:pt x="267396" y="1816608"/>
                  </a:lnTo>
                  <a:cubicBezTo>
                    <a:pt x="119717" y="1816608"/>
                    <a:pt x="0" y="1696891"/>
                    <a:pt x="0" y="1549212"/>
                  </a:cubicBezTo>
                  <a:lnTo>
                    <a:pt x="0" y="267396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468" tIns="135468" rIns="135468" bIns="135468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References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074200" cy="375412"/>
          </a:xfrm>
        </p:spPr>
        <p:txBody>
          <a:bodyPr/>
          <a:lstStyle/>
          <a:p>
            <a:r>
              <a:rPr lang="en-US"/>
              <a:t>EEE 304 (2022) – Final Project Group C2.04</a:t>
            </a:r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012D0-622C-46B2-A624-4C1339C0A8E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1806174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AC752-ABA6-57E0-1EC9-ADD21FFB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E6A1-A7BB-FE0B-9DCF-06AFC54F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C4C1D-3500-9173-C2EB-59B1BEC7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20</a:t>
            </a:fld>
            <a:endParaRPr lang="en-BD"/>
          </a:p>
        </p:txBody>
      </p:sp>
      <p:pic>
        <p:nvPicPr>
          <p:cNvPr id="2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3190F51-CC5F-CC39-D193-95AC7CAB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1" y="408136"/>
            <a:ext cx="5144216" cy="2763690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AD2A08A-278F-BE1B-0493-11E46A6A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67" y="405941"/>
            <a:ext cx="5144219" cy="2768079"/>
          </a:xfrm>
          <a:prstGeom prst="rect">
            <a:avLst/>
          </a:prstGeom>
        </p:spPr>
      </p:pic>
      <p:pic>
        <p:nvPicPr>
          <p:cNvPr id="8" name="Picture 8" descr="Chart, diagram, schematic&#10;&#10;Description automatically generated">
            <a:extLst>
              <a:ext uri="{FF2B5EF4-FFF2-40B4-BE49-F238E27FC236}">
                <a16:creationId xmlns:a16="http://schemas.microsoft.com/office/drawing/2014/main" id="{10BF4A12-2E20-F6B5-9F23-A1C5E2A3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" y="3429407"/>
            <a:ext cx="5144218" cy="2917789"/>
          </a:xfrm>
          <a:prstGeom prst="rect">
            <a:avLst/>
          </a:prstGeom>
        </p:spPr>
      </p:pic>
      <p:pic>
        <p:nvPicPr>
          <p:cNvPr id="9" name="Picture 9" descr="Diagram, schematic, bar chart&#10;&#10;Description automatically generated">
            <a:extLst>
              <a:ext uri="{FF2B5EF4-FFF2-40B4-BE49-F238E27FC236}">
                <a16:creationId xmlns:a16="http://schemas.microsoft.com/office/drawing/2014/main" id="{F9BC74C5-06B3-1353-BC23-A8461FFCF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69" y="3426284"/>
            <a:ext cx="5144217" cy="28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941152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21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180052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Demonstration Video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CD3A-D4B0-7B41-958D-971CA04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 tooltip="Share link"/>
              </a:rPr>
              <a:t>https://youtu.be/Qdus7yexIbQ</a:t>
            </a:r>
            <a:endParaRPr lang="en-US"/>
          </a:p>
          <a:p>
            <a:pPr marL="0" indent="0">
              <a:buNone/>
            </a:pPr>
            <a:endParaRPr lang="en-BD" sz="3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22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2EB49-4428-9A99-6192-890F980C5BF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1806168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52163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898828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23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909008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ED056-7CF6-108A-AC91-7506D518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4. Limitations and Practical Considerations</a:t>
            </a:r>
            <a:b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4.1Limitations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E305-E3BE-8898-7776-5F69C1D7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Didn't use water level sensor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262626"/>
              </a:buClr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262626"/>
              </a:buClr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It's a miniature version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8481-AF0E-DF6D-3D22-0DB50526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1053" y="5872366"/>
            <a:ext cx="365760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BD" sz="1000">
                <a:solidFill>
                  <a:schemeClr val="tx1"/>
                </a:solidFill>
              </a:rPr>
              <a:t>Title of the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67E33-07F2-0F87-3FC2-32E984AD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7870" y="5872366"/>
            <a:ext cx="2351864" cy="27432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EEE 304 (2022) – Final Project Group A.XY</a:t>
            </a:r>
            <a:endParaRPr lang="en-BD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E2F0-F2DE-ACEC-D062-3D5E5160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8952" y="5872366"/>
            <a:ext cx="548640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C29D53-9981-884B-B5B6-B5743DF81FD1}" type="slidenum">
              <a:rPr lang="en-BD" sz="1300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BD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1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BEF3-D2DA-9CC8-851A-BD8282A9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1430000" cy="729006"/>
          </a:xfrm>
        </p:spPr>
        <p:txBody>
          <a:bodyPr>
            <a:noAutofit/>
          </a:bodyPr>
          <a:lstStyle/>
          <a:p>
            <a:r>
              <a:rPr lang="en-GB" sz="3600">
                <a:latin typeface="Arial"/>
                <a:cs typeface="Arial"/>
              </a:rPr>
              <a:t>4.2.1 Practical Considerations: Public Health and Safety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B7A2B5-5EE4-D7B4-78C6-CEE5113F7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300575"/>
              </p:ext>
            </p:extLst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C866-5C11-A00C-79F7-D1DCD619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5DCE-48C8-5F84-EABA-19093DF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AAF14-4C45-EA35-A955-9D32512D23E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1806168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136157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BEF3-D2DA-9CC8-851A-BD8282A9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1430000" cy="729006"/>
          </a:xfrm>
        </p:spPr>
        <p:txBody>
          <a:bodyPr>
            <a:noAutofit/>
          </a:bodyPr>
          <a:lstStyle/>
          <a:p>
            <a:r>
              <a:rPr lang="en-GB" sz="3600">
                <a:latin typeface="Arial"/>
                <a:cs typeface="Arial"/>
              </a:rPr>
              <a:t>4.2.2 Practical Considerations: Environment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DEFB452-7E66-CAB9-358A-97986FED2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26529"/>
              </p:ext>
            </p:extLst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C866-5C11-A00C-79F7-D1DCD619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5DCE-48C8-5F84-EABA-19093DF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AAF14-4C45-EA35-A955-9D32512D23E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1806168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3689359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947200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27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369933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latin typeface="Arial"/>
                <a:cs typeface="Arial"/>
              </a:rPr>
              <a:t>5. Reflection on Individual and Team work </a:t>
            </a:r>
            <a:endParaRPr lang="en-GB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704274"/>
              </p:ext>
            </p:extLst>
          </p:nvPr>
        </p:nvGraphicFramePr>
        <p:xfrm>
          <a:off x="851140" y="1565407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1362F-3C3E-5664-9751-6640D7AF577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1806167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 dirty="0"/>
              <a:t>Water Level Inductor Using 74 Series IC and 7 Segment Display</a:t>
            </a:r>
            <a:endParaRPr lang="en-BD" sz="1600" dirty="0"/>
          </a:p>
        </p:txBody>
      </p:sp>
    </p:spTree>
    <p:extLst>
      <p:ext uri="{BB962C8B-B14F-4D97-AF65-F5344CB8AC3E}">
        <p14:creationId xmlns:p14="http://schemas.microsoft.com/office/powerpoint/2010/main" val="136509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latin typeface="Arial"/>
                <a:cs typeface="Arial"/>
              </a:rPr>
              <a:t>5.1</a:t>
            </a:r>
            <a:r>
              <a:rPr lang="en-GB" sz="3600">
                <a:latin typeface="Arial"/>
                <a:cs typeface="Arial"/>
              </a:rPr>
              <a:t> Individual Contribution of Each Member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396F687-C1A8-3D41-8938-C5030873B1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8744" y="1353999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5014D-E724-98D1-08B1-D54FCF40FA6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1806167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240879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/>
              <a:t>Water Level Indicator Using 74 Series IC and 7 Segment Display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790255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3768087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>
                <a:latin typeface="Arial"/>
                <a:cs typeface="Arial"/>
              </a:rPr>
              <a:t>5.2 Mode of team work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396F687-C1A8-3D41-8938-C5030873B1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8744" y="1353999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5014D-E724-98D1-08B1-D54FCF40FA6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1806167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285278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718098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31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419814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6. </a:t>
            </a:r>
            <a:r>
              <a:rPr lang="en-BD">
                <a:latin typeface="Arial"/>
                <a:cs typeface="Arial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824A-37CE-5047-8E24-58FA9D65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 b="1">
                <a:latin typeface="Arial"/>
                <a:cs typeface="Arial"/>
              </a:rPr>
              <a:t>Reference:</a:t>
            </a: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  <a:hlinkClick r:id="rId2"/>
              </a:rPr>
              <a:t>https://www.circuitstoday.com/water-level-controller-using-arduino</a:t>
            </a:r>
            <a:r>
              <a:rPr lang="en-US">
                <a:latin typeface="Arial"/>
                <a:cs typeface="Arial"/>
              </a:rPr>
              <a:t> 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  <a:hlinkClick r:id="rId3"/>
              </a:rPr>
              <a:t>https://github.com/iamvishalprasad/Water-Level-Controller-using-8051-Microcontroller</a:t>
            </a:r>
            <a:r>
              <a:rPr lang="en-US">
                <a:latin typeface="Arial"/>
                <a:cs typeface="Arial"/>
              </a:rPr>
              <a:t> 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5CA0-776A-F245-A1EB-5693AB3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5" y="6501637"/>
            <a:ext cx="3968065" cy="356363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32</a:t>
            </a:fld>
            <a:endParaRPr lang="en-B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AC141-FFE5-3761-9276-1F661A0E6FB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1806167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300555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4019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140126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Summary </a:t>
            </a:r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C492C-855C-BBBD-E10E-4FA0A9234E1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1806174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61922"/>
              </p:ext>
            </p:extLst>
          </p:nvPr>
        </p:nvGraphicFramePr>
        <p:xfrm>
          <a:off x="2552934" y="1189570"/>
          <a:ext cx="6577928" cy="451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55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106033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6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162129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Introduction</a:t>
            </a:r>
            <a:endParaRPr lang="en-BD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BC3CA843-702E-6D15-80F4-CA5C4A08D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657205"/>
              </p:ext>
            </p:extLst>
          </p:nvPr>
        </p:nvGraphicFramePr>
        <p:xfrm>
          <a:off x="366828" y="1193014"/>
          <a:ext cx="11563301" cy="365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7</a:t>
            </a:fld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113EF-FC58-6A2C-48BE-FBF99C4B1ED7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1806174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027" y="4851226"/>
            <a:ext cx="2426176" cy="1405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" y="4372971"/>
            <a:ext cx="2599116" cy="2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9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2.1 Complexity Analysis</a:t>
            </a:r>
            <a:endParaRPr lang="en-BD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0102442F-EB7F-AE8C-67B2-4EEFB233AB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8</a:t>
            </a:fld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113EF-FC58-6A2C-48BE-FBF99C4B1ED7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1806174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343093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05D-A30C-BE68-5515-12B1F5B6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/>
              <a:t>Water Level Indicator Using 74 Series IC and 7 Segment Display</a:t>
            </a:r>
            <a:endParaRPr lang="en-US" sz="36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59713D-630A-B026-C460-F68BF7A09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184860"/>
              </p:ext>
            </p:extLst>
          </p:nvPr>
        </p:nvGraphicFramePr>
        <p:xfrm>
          <a:off x="1066800" y="1389888"/>
          <a:ext cx="10058400" cy="464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AA8B-4A0A-8311-3130-0C20909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304 (2022) – Final Project Group C2-04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05FF-C582-44CA-8199-AE816F0A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9</a:t>
            </a:fld>
            <a:endParaRPr lang="en-BD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5246" y="6482588"/>
            <a:ext cx="5044224" cy="327580"/>
          </a:xfrm>
        </p:spPr>
        <p:txBody>
          <a:bodyPr/>
          <a:lstStyle/>
          <a:p>
            <a:r>
              <a:rPr lang="en-US" sz="1600"/>
              <a:t>Water Level Inductor Using 74 Series IC and 7 Segment Display</a:t>
            </a:r>
            <a:endParaRPr lang="en-BD" sz="1600"/>
          </a:p>
        </p:txBody>
      </p:sp>
    </p:spTree>
    <p:extLst>
      <p:ext uri="{BB962C8B-B14F-4D97-AF65-F5344CB8AC3E}">
        <p14:creationId xmlns:p14="http://schemas.microsoft.com/office/powerpoint/2010/main" val="2602898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4" ma:contentTypeDescription="Create a new document." ma:contentTypeScope="" ma:versionID="08a1475b8299ea46fef452c1ddbd552b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fc280ed8fae8c28e6c6cc6906d944dfc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b203b6-cd1c-4233-bf82-baa8eb7e2b9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4A498F-3AA6-4C90-835A-5A76A9F30096}">
  <ds:schemaRefs>
    <ds:schemaRef ds:uri="838b4f81-6b96-4e76-b182-3799167b6b5e"/>
    <ds:schemaRef ds:uri="9db203b6-cd1c-4233-bf82-baa8eb7e2b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43E5EF-B26F-4F48-8197-12AB4DB2ADED}">
  <ds:schemaRefs>
    <ds:schemaRef ds:uri="9db203b6-cd1c-4233-bf82-baa8eb7e2b9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3B3C6D2-9557-412F-9DD4-79D2F81299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Savon</vt:lpstr>
      <vt:lpstr>Water Level Indicator Using 74 Series IC and 7 Segment Display</vt:lpstr>
      <vt:lpstr>Outline</vt:lpstr>
      <vt:lpstr>Water Level Indicator Using 74 Series IC and 7 Segment Display</vt:lpstr>
      <vt:lpstr>Water Level Indicator Using 74 Series IC and 7 Segment Display</vt:lpstr>
      <vt:lpstr>1. Summary </vt:lpstr>
      <vt:lpstr>Water Level Indicator Using 74 Series IC and 7 Segment Display</vt:lpstr>
      <vt:lpstr>2. Introduction</vt:lpstr>
      <vt:lpstr>2.1 Complexity Analysis</vt:lpstr>
      <vt:lpstr>Water Level Indicator Using 74 Series IC and 7 Segment Display</vt:lpstr>
      <vt:lpstr>3.1 Design: Circuit Diagram(simulation)</vt:lpstr>
      <vt:lpstr>3.2 Design: Methods</vt:lpstr>
      <vt:lpstr>Design:Methods(When Tank Is Empty)</vt:lpstr>
      <vt:lpstr>Design:Methods(When Tank Is LOW)</vt:lpstr>
      <vt:lpstr>Design:Methods(When Tank Is High)</vt:lpstr>
      <vt:lpstr>Design:Methods(When Tank Is Full)</vt:lpstr>
      <vt:lpstr>Design:Methods(When Tank Is Overflowed)</vt:lpstr>
      <vt:lpstr>3.4.1 Implementation: Photo Gallary</vt:lpstr>
      <vt:lpstr>3.4.2 Design:PCB Layout and 3d rendering</vt:lpstr>
      <vt:lpstr>3.5 Simulation Results / Bench Mark</vt:lpstr>
      <vt:lpstr>PowerPoint Presentation</vt:lpstr>
      <vt:lpstr>Water Level Indicator Using 74 Series IC and 7 Segment Display</vt:lpstr>
      <vt:lpstr>Demonstration Video</vt:lpstr>
      <vt:lpstr>Water Level Indicator Using 74 Series IC and 7 Segment Display</vt:lpstr>
      <vt:lpstr>4. Limitations and Practical Considerations 4.1Limitations</vt:lpstr>
      <vt:lpstr>4.2.1 Practical Considerations: Public Health and Safety</vt:lpstr>
      <vt:lpstr>4.2.2 Practical Considerations: Environment</vt:lpstr>
      <vt:lpstr>Water Level Indicator Using 74 Series IC and 7 Segment Display</vt:lpstr>
      <vt:lpstr>5. Reflection on Individual and Team work </vt:lpstr>
      <vt:lpstr>5.1 Individual Contribution of Each Member</vt:lpstr>
      <vt:lpstr>5.2 Mode of team work</vt:lpstr>
      <vt:lpstr>Water Level Indicator Using 74 Series IC and 7 Segment Display</vt:lpstr>
      <vt:lpstr>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revision>48</cp:revision>
  <dcterms:created xsi:type="dcterms:W3CDTF">2021-07-11T09:27:00Z</dcterms:created>
  <dcterms:modified xsi:type="dcterms:W3CDTF">2023-03-01T03:13:45Z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